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0" r:id="rId5"/>
    <p:sldId id="257" r:id="rId6"/>
    <p:sldId id="265" r:id="rId7"/>
    <p:sldId id="266" r:id="rId8"/>
    <p:sldId id="263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5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658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834-4D36-4A7A-8BB6-6B498429C263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3073-4291-4A4B-995E-017E472E0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0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834-4D36-4A7A-8BB6-6B498429C263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3073-4291-4A4B-995E-017E472E0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4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834-4D36-4A7A-8BB6-6B498429C263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3073-4291-4A4B-995E-017E472E0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0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834-4D36-4A7A-8BB6-6B498429C263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3073-4291-4A4B-995E-017E472E0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37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834-4D36-4A7A-8BB6-6B498429C263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3073-4291-4A4B-995E-017E472E0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4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834-4D36-4A7A-8BB6-6B498429C263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3073-4291-4A4B-995E-017E472E0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0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834-4D36-4A7A-8BB6-6B498429C263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3073-4291-4A4B-995E-017E472E0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9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834-4D36-4A7A-8BB6-6B498429C263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3073-4291-4A4B-995E-017E472E0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95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834-4D36-4A7A-8BB6-6B498429C263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3073-4291-4A4B-995E-017E472E0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834-4D36-4A7A-8BB6-6B498429C263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3073-4291-4A4B-995E-017E472E0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8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834-4D36-4A7A-8BB6-6B498429C263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3073-4291-4A4B-995E-017E472E0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34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2834-4D36-4A7A-8BB6-6B498429C263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3073-4291-4A4B-995E-017E472E0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Istraživanje magnetskog polja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4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2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7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4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Crtanje silnica magnetskog polja ravnog magneta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25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0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3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3"/>
          <a:stretch/>
        </p:blipFill>
        <p:spPr>
          <a:xfrm>
            <a:off x="1815487" y="0"/>
            <a:ext cx="8260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0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0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r="20962" b="20266"/>
          <a:stretch/>
        </p:blipFill>
        <p:spPr>
          <a:xfrm>
            <a:off x="3136393" y="-2525"/>
            <a:ext cx="5899566" cy="686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2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66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6567" r="9867" b="7234"/>
          <a:stretch/>
        </p:blipFill>
        <p:spPr>
          <a:xfrm rot="5400000">
            <a:off x="2783660" y="-1171129"/>
            <a:ext cx="6835134" cy="91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712" y="18264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Silnice magnetskog polja ravnog pločastog i potkovičastog magneta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85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0"/>
          <a:stretch/>
        </p:blipFill>
        <p:spPr>
          <a:xfrm>
            <a:off x="2783586" y="0"/>
            <a:ext cx="714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3" y="0"/>
            <a:ext cx="41865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11" y="0"/>
            <a:ext cx="4909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30" y="0"/>
            <a:ext cx="4147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7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Izrada kompasa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34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6" y="0"/>
            <a:ext cx="386191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3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</Words>
  <Application>Microsoft Office PowerPoint</Application>
  <PresentationFormat>Widescreen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Istraživanje magnetskog polja</vt:lpstr>
      <vt:lpstr>Silnice magnetskog polja ravnog pločastog i potkovičastog magneta</vt:lpstr>
      <vt:lpstr>PowerPoint Presentation</vt:lpstr>
      <vt:lpstr>PowerPoint Presentation</vt:lpstr>
      <vt:lpstr>PowerPoint Presentation</vt:lpstr>
      <vt:lpstr>PowerPoint Presentation</vt:lpstr>
      <vt:lpstr>Izrada kompasa</vt:lpstr>
      <vt:lpstr>PowerPoint Presentation</vt:lpstr>
      <vt:lpstr>PowerPoint Presentation</vt:lpstr>
      <vt:lpstr>PowerPoint Presentation</vt:lpstr>
      <vt:lpstr>Crtanje silnica magnetskog polja ravnog magneta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Istraživanje magnetskog polja</dc:title>
  <dc:creator>Lovorka Krstulović</dc:creator>
  <cp:lastModifiedBy>Lovorka Krstulović</cp:lastModifiedBy>
  <cp:revision>4</cp:revision>
  <dcterms:created xsi:type="dcterms:W3CDTF">2025-08-22T08:55:20Z</dcterms:created>
  <dcterms:modified xsi:type="dcterms:W3CDTF">2025-08-22T09:14:39Z</dcterms:modified>
</cp:coreProperties>
</file>