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6" r:id="rId18"/>
    <p:sldId id="274" r:id="rId19"/>
    <p:sldId id="275" r:id="rId20"/>
    <p:sldId id="273" r:id="rId21"/>
    <p:sldId id="27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72EBC9-7A5A-EBED-0FF0-740626CE4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5284E7C-7EBF-A40B-A22F-0C7DA1F48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EB5D60-45C9-9278-AE2E-D174D430A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BEF853-7CBA-E5F9-A7A1-4BBBE73A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69A748-44DB-B3A7-9B0E-306DD3C0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080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61CA76-FBEC-60D9-A9CB-EDF46279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ADB4966-E7A0-4A25-7790-81B7D8D9A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2065D57-2D17-5983-8906-D5A094D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454EE8D-8F94-DC67-A982-F4725A210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71C007-120E-F734-A434-D6D1E37A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309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C8F3BF7-3737-0024-636B-1B4062F93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A315A3A-67ED-D3CC-5579-49CF18C56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72050C-A012-A30D-BC1B-B473644C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076FF5-BE35-2208-0079-CDEFEBEB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2014BF-89AC-3F20-860A-EA98CA01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29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48B3DA-69F3-5D3F-D9DD-176B2505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AE738F-CC0C-A3BD-3116-55D6BB98B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1229FB-11F2-9A84-F5F0-8614E935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5E9ACF-780B-88A7-F5DD-22C88B80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98B003-F894-F10B-571C-E099BEA3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373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115BCD-16F3-CC02-8EFC-8F03D125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882A2F8-55AB-2ED6-EE7D-5258F35C4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79B76C-1E9A-8280-EE41-630AF89C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66DAF8-649A-388B-595F-0BCFF248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3145D0-BBB0-CC51-5A16-DC6861E4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473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6EC1A5-D5D4-0FE1-17E8-79F36DFF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417C8D-695C-CB9E-D795-DA85DBE15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8AF7BE4-E6B6-3F75-0E63-09618A14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B740078-B48C-0500-D182-23516189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7B6A3DE-55EC-7AD4-7283-41991D13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DE88997-D7A7-2630-4192-2C9BEE94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44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1151DF-0790-D9E5-F374-93CCA044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07D8701-C738-86FD-603C-704668084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2D4EF0-794F-2A64-57EB-DCA8B6CEB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DFAC29A-086B-F2ED-1F66-D918D6375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60B392F-656C-8B15-7BE7-B0F945057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6EEEA6A-A55E-92EF-22BF-20E417EC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C05E218-D792-C80D-5C53-B7EAFF2A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89F616B-17BF-04FC-57A0-FA700B8E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745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8CAEFF-CCB4-4DDF-6067-9C75346C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37ED1FA-0828-B38B-20D8-E36E44FC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05C487C-BAF5-A1F0-9CD6-5AB653C6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B4BD2C2-A662-8E0D-3E9F-A5CB7FF3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07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4D9A273-941D-5E35-D024-C9637B7E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EEF53D0-98E6-B4FA-3AD1-7E5FD242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A6CEAC1-19F1-981F-7B88-0F3E5CCC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064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836121-7B75-C4B7-D727-72DD464E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46A024-744B-C3D0-92A3-6693BBAC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29CC5E9-CAA6-37A1-2F11-97B046188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A79B633-8DB2-3D58-8646-7F458F57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DC2129D-FE77-CA90-BCE6-7A6B84625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7A5E574-A9EB-7B17-7079-82ADCA30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165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1BF2E9-EBFD-0B34-B0A9-1273EB79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E1F2EC7-5DBA-C34A-944B-D62F8E456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EFE591B-A23F-D70C-2C85-D71E1B12B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634FB02-D04A-2FBF-E303-B625012F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9642560-72C3-3FA9-ADA9-D1F20D3B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6773C87-ABE8-8738-2CE5-8C44896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435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F2EBCE6-08A5-AAA5-4DB1-C07A22A9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3ECFE4D-1A0C-7B83-CF8A-037931A45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1F22AFF-9DCE-8AB1-2116-925A4CB03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C024DE-9D5F-415B-A0C3-E84382E4D26F}" type="datetimeFigureOut">
              <a:rPr lang="hr-HR" smtClean="0"/>
              <a:t>20.6.2025.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0C54A5-139C-197B-2EA0-D391F9C3C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CAA6C0B-4962-6185-ACA0-BB11FF43F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82EF44-DB45-417E-91FB-EFCD490D7B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51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A1786354-C70C-70FB-F222-C915FEA3B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914" y="6109398"/>
            <a:ext cx="4454769" cy="565220"/>
          </a:xfrm>
        </p:spPr>
        <p:txBody>
          <a:bodyPr/>
          <a:lstStyle/>
          <a:p>
            <a:r>
              <a:rPr lang="hr-HR" b="1" dirty="0"/>
              <a:t>Pripremila: Dijana Grgičević</a:t>
            </a:r>
          </a:p>
        </p:txBody>
      </p:sp>
      <p:pic>
        <p:nvPicPr>
          <p:cNvPr id="5" name="Slika 4" descr="Slika na kojoj se prikazuje tekst, Font&#10;&#10;Sadržaj generiran umjetnom inteligencijom može biti netočan.">
            <a:extLst>
              <a:ext uri="{FF2B5EF4-FFF2-40B4-BE49-F238E27FC236}">
                <a16:creationId xmlns:a16="http://schemas.microsoft.com/office/drawing/2014/main" id="{E21A6DD6-704C-6D9E-2EC7-D52E111D6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8" y="281260"/>
            <a:ext cx="5258238" cy="2798514"/>
          </a:xfrm>
          <a:prstGeom prst="rect">
            <a:avLst/>
          </a:prstGeom>
        </p:spPr>
      </p:pic>
      <p:pic>
        <p:nvPicPr>
          <p:cNvPr id="7" name="Slika 6" descr="Slika na kojoj se prikazuje skeč, crtež, dizajn, tipografija&#10;&#10;Sadržaj generiran umjetnom inteligencijom može biti netočan.">
            <a:extLst>
              <a:ext uri="{FF2B5EF4-FFF2-40B4-BE49-F238E27FC236}">
                <a16:creationId xmlns:a16="http://schemas.microsoft.com/office/drawing/2014/main" id="{FC0D5F71-06F0-7BD2-597A-0DB25F1B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185">
            <a:off x="220113" y="851510"/>
            <a:ext cx="3738594" cy="1958203"/>
          </a:xfrm>
          <a:prstGeom prst="rect">
            <a:avLst/>
          </a:prstGeom>
        </p:spPr>
      </p:pic>
      <p:pic>
        <p:nvPicPr>
          <p:cNvPr id="9" name="Slika 8" descr="Slika na kojoj se prikazuje tekst, Trokut, Dječja umjetnost, papirnati proizvod&#10;&#10;Sadržaj generiran umjetnom inteligencijom može biti netočan.">
            <a:extLst>
              <a:ext uri="{FF2B5EF4-FFF2-40B4-BE49-F238E27FC236}">
                <a16:creationId xmlns:a16="http://schemas.microsoft.com/office/drawing/2014/main" id="{BAE03C20-DFFD-65E7-1AE3-0531CB135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29286" r="1954" b="23202"/>
          <a:stretch/>
        </p:blipFill>
        <p:spPr>
          <a:xfrm>
            <a:off x="1839310" y="3362383"/>
            <a:ext cx="8513380" cy="24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0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6DE04-2DA3-C884-9CBF-49D3B91E1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rtež, crtić, ilustracija, umjetničko djelo&#10;&#10;Sadržaj generiran umjetnom inteligencijom može biti netočan.">
            <a:extLst>
              <a:ext uri="{FF2B5EF4-FFF2-40B4-BE49-F238E27FC236}">
                <a16:creationId xmlns:a16="http://schemas.microsoft.com/office/drawing/2014/main" id="{D5BA135A-B91E-EDC7-A772-D1482A96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60" y="0"/>
            <a:ext cx="6874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AC163-CBD4-CEDA-2921-9097BC0A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rtež, crtić, ilustracija, umjetničko djelo&#10;&#10;Sadržaj generiran umjetnom inteligencijom može biti netočan.">
            <a:extLst>
              <a:ext uri="{FF2B5EF4-FFF2-40B4-BE49-F238E27FC236}">
                <a16:creationId xmlns:a16="http://schemas.microsoft.com/office/drawing/2014/main" id="{BE6083FC-747F-F607-8B53-82652CE5A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29" y="0"/>
            <a:ext cx="7093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9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BA193-8776-AA99-6778-BDD64AD0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tacionarno, pismo, rukopis&#10;&#10;Sadržaj generiran umjetnom inteligencijom može biti netočan.">
            <a:extLst>
              <a:ext uri="{FF2B5EF4-FFF2-40B4-BE49-F238E27FC236}">
                <a16:creationId xmlns:a16="http://schemas.microsoft.com/office/drawing/2014/main" id="{955DC261-9C3C-7D5C-9F03-ECE34CDE8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"/>
          <a:stretch/>
        </p:blipFill>
        <p:spPr>
          <a:xfrm>
            <a:off x="1112227" y="0"/>
            <a:ext cx="980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BA25C-30A1-DDBF-BE7F-05F096DD8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ukopis, stacionarno, pismo&#10;&#10;Sadržaj generiran umjetnom inteligencijom može biti netočan.">
            <a:extLst>
              <a:ext uri="{FF2B5EF4-FFF2-40B4-BE49-F238E27FC236}">
                <a16:creationId xmlns:a16="http://schemas.microsoft.com/office/drawing/2014/main" id="{EF13738B-4001-79BD-ED4F-6AB728E6D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4" y="0"/>
            <a:ext cx="1027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4E9EF-AF6C-30E6-04A6-FEA7F475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ukopis, Font&#10;&#10;Sadržaj generiran umjetnom inteligencijom može biti netočan.">
            <a:extLst>
              <a:ext uri="{FF2B5EF4-FFF2-40B4-BE49-F238E27FC236}">
                <a16:creationId xmlns:a16="http://schemas.microsoft.com/office/drawing/2014/main" id="{9E8F7309-CC99-A497-D8A5-FC322053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73" y="0"/>
            <a:ext cx="4990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FD2C2D-51C0-813C-6C43-605383DF1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ukopis, pismo, Font&#10;&#10;Sadržaj generiran umjetnom inteligencijom može biti netočan.">
            <a:extLst>
              <a:ext uri="{FF2B5EF4-FFF2-40B4-BE49-F238E27FC236}">
                <a16:creationId xmlns:a16="http://schemas.microsoft.com/office/drawing/2014/main" id="{C6E94D05-36FF-A347-6B5D-B8708EB72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06" y="0"/>
            <a:ext cx="4981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FEA810-EE00-D2AE-4F54-F9AF3A247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ječja umjetnost, rukopis, crtež&#10;&#10;Sadržaj generiran umjetnom inteligencijom može biti netočan.">
            <a:extLst>
              <a:ext uri="{FF2B5EF4-FFF2-40B4-BE49-F238E27FC236}">
                <a16:creationId xmlns:a16="http://schemas.microsoft.com/office/drawing/2014/main" id="{FF4C0E9D-0602-725B-0F5C-7340C3AC4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42" y="0"/>
            <a:ext cx="490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2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rukopis, pismo, crtež&#10;&#10;Sadržaj generiran umjetnom inteligencijom može biti netočan.">
            <a:extLst>
              <a:ext uri="{FF2B5EF4-FFF2-40B4-BE49-F238E27FC236}">
                <a16:creationId xmlns:a16="http://schemas.microsoft.com/office/drawing/2014/main" id="{13D22E2C-D783-9E5E-DB2F-00208E6DD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126124"/>
            <a:ext cx="11403724" cy="65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1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Font, stolnjaci i ubrusi, posuđe&#10;&#10;Sadržaj generiran umjetnom inteligencijom može biti netočan.">
            <a:extLst>
              <a:ext uri="{FF2B5EF4-FFF2-40B4-BE49-F238E27FC236}">
                <a16:creationId xmlns:a16="http://schemas.microsoft.com/office/drawing/2014/main" id="{77648043-2607-C910-3F86-24EEC7DF8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356"/>
            <a:ext cx="12192000" cy="38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9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Dječja umjetnost, crtež, skeč&#10;&#10;Sadržaj generiran umjetnom inteligencijom može biti netočan.">
            <a:extLst>
              <a:ext uri="{FF2B5EF4-FFF2-40B4-BE49-F238E27FC236}">
                <a16:creationId xmlns:a16="http://schemas.microsoft.com/office/drawing/2014/main" id="{286B4724-5B10-DFCE-2D0C-998E7D933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70"/>
            <a:ext cx="12192000" cy="57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7BA13C-B529-359E-ECE3-EA7AEEBC3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1945"/>
            <a:ext cx="10515600" cy="572501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	</a:t>
            </a:r>
            <a:r>
              <a:rPr lang="hr-HR" sz="2400" dirty="0"/>
              <a:t>Učenici </a:t>
            </a:r>
            <a:r>
              <a:rPr lang="hr-HR" sz="2400" b="1" dirty="0"/>
              <a:t>3.a </a:t>
            </a:r>
            <a:r>
              <a:rPr lang="hr-HR" sz="2400" dirty="0"/>
              <a:t>razreda sa svojom učiteljicom </a:t>
            </a:r>
            <a:r>
              <a:rPr lang="hr-HR" sz="2400" b="1" dirty="0"/>
              <a:t>Dijanom Grgičević </a:t>
            </a:r>
            <a:r>
              <a:rPr lang="hr-HR" sz="2400" dirty="0"/>
              <a:t>uredili su </a:t>
            </a:r>
            <a:r>
              <a:rPr lang="hr-HR" sz="2400" b="1" dirty="0"/>
              <a:t>pano</a:t>
            </a:r>
            <a:r>
              <a:rPr lang="hr-HR" sz="2400" dirty="0"/>
              <a:t> svojim radovima koji su nastali na:</a:t>
            </a:r>
          </a:p>
          <a:p>
            <a:pPr>
              <a:buFontTx/>
              <a:buChar char="-"/>
            </a:pPr>
            <a:r>
              <a:rPr lang="hr-HR" sz="2400" b="1" dirty="0"/>
              <a:t>Satovima razrednika - </a:t>
            </a:r>
            <a:r>
              <a:rPr lang="hr-HR" sz="2400" dirty="0"/>
              <a:t>teme: -  Mijenjam navike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          -  Zmija i žirafa pričaju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          - Sukob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          -Ljutnja </a:t>
            </a:r>
          </a:p>
          <a:p>
            <a:pPr marL="0" indent="0">
              <a:buNone/>
            </a:pPr>
            <a:r>
              <a:rPr lang="hr-HR" sz="2400" dirty="0"/>
              <a:t>i </a:t>
            </a:r>
          </a:p>
          <a:p>
            <a:pPr>
              <a:buFontTx/>
              <a:buChar char="-"/>
            </a:pPr>
            <a:r>
              <a:rPr lang="hr-HR" sz="2400" b="1" dirty="0"/>
              <a:t>Prirodi i društvu </a:t>
            </a:r>
            <a:r>
              <a:rPr lang="hr-HR" sz="2400" dirty="0"/>
              <a:t> - teme: - Uvažavam različitosti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- Stop nasilju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- Moje tijelo-moja pravila </a:t>
            </a:r>
          </a:p>
          <a:p>
            <a:pPr marL="0" indent="0">
              <a:buNone/>
            </a:pPr>
            <a:r>
              <a:rPr lang="hr-HR" sz="2400" dirty="0"/>
              <a:t>                                                         - Što je vršnjačko zlostavljanje?</a:t>
            </a:r>
          </a:p>
        </p:txBody>
      </p:sp>
    </p:spTree>
    <p:extLst>
      <p:ext uri="{BB962C8B-B14F-4D97-AF65-F5344CB8AC3E}">
        <p14:creationId xmlns:p14="http://schemas.microsoft.com/office/powerpoint/2010/main" val="354779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114DB9-C045-3D7A-6F63-64451892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Font, stolnjaci i ubrusi, broj&#10;&#10;Sadržaj generiran umjetnom inteligencijom može biti netočan.">
            <a:extLst>
              <a:ext uri="{FF2B5EF4-FFF2-40B4-BE49-F238E27FC236}">
                <a16:creationId xmlns:a16="http://schemas.microsoft.com/office/drawing/2014/main" id="{DCFF34D9-13A6-EDDB-B664-699FBF875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285"/>
            <a:ext cx="12192000" cy="37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Trokut, Dječja umjetnost, papirnati proizvod&#10;&#10;Sadržaj generiran umjetnom inteligencijom može biti netočan.">
            <a:extLst>
              <a:ext uri="{FF2B5EF4-FFF2-40B4-BE49-F238E27FC236}">
                <a16:creationId xmlns:a16="http://schemas.microsoft.com/office/drawing/2014/main" id="{0348C463-F48A-617A-6CA5-E9CD1B6C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27586" r="2414" b="24445"/>
          <a:stretch/>
        </p:blipFill>
        <p:spPr>
          <a:xfrm>
            <a:off x="462456" y="493985"/>
            <a:ext cx="11372192" cy="57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8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 descr="Slika na kojoj se prikazuje tekst, Trokut, Dječja umjetnost, papirnati proizvod&#10;&#10;Sadržaj generiran umjetnom inteligencijom može biti netočan.">
            <a:extLst>
              <a:ext uri="{FF2B5EF4-FFF2-40B4-BE49-F238E27FC236}">
                <a16:creationId xmlns:a16="http://schemas.microsoft.com/office/drawing/2014/main" id="{5834D632-A7BE-9A9F-68F0-035D37F6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24918" r="1550" b="23378"/>
          <a:stretch/>
        </p:blipFill>
        <p:spPr>
          <a:xfrm>
            <a:off x="529936" y="571500"/>
            <a:ext cx="11471564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skeč, crtež, dizajn, tipografija&#10;&#10;Sadržaj generiran umjetnom inteligencijom može biti netočan.">
            <a:extLst>
              <a:ext uri="{FF2B5EF4-FFF2-40B4-BE49-F238E27FC236}">
                <a16:creationId xmlns:a16="http://schemas.microsoft.com/office/drawing/2014/main" id="{68BCA4DB-4C99-C8C2-57D3-AEB03EAE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6494" cy="3959051"/>
          </a:xfrm>
          <a:prstGeom prst="rect">
            <a:avLst/>
          </a:prstGeom>
        </p:spPr>
      </p:pic>
      <p:pic>
        <p:nvPicPr>
          <p:cNvPr id="7" name="Slika 6" descr="Slika na kojoj se prikazuje tekst, Font&#10;&#10;Sadržaj generiran umjetnom inteligencijom može biti netočan.">
            <a:extLst>
              <a:ext uri="{FF2B5EF4-FFF2-40B4-BE49-F238E27FC236}">
                <a16:creationId xmlns:a16="http://schemas.microsoft.com/office/drawing/2014/main" id="{E6608E3A-46C4-8685-2515-6597CF77D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32" y="2301071"/>
            <a:ext cx="6702668" cy="44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rukopis, Font, Post-it papirić&#10;&#10;Sadržaj generiran umjetnom inteligencijom može biti netočan.">
            <a:extLst>
              <a:ext uri="{FF2B5EF4-FFF2-40B4-BE49-F238E27FC236}">
                <a16:creationId xmlns:a16="http://schemas.microsoft.com/office/drawing/2014/main" id="{0D448444-00B1-7E0D-C43A-AA8CD00FB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6" y="0"/>
            <a:ext cx="4948872" cy="6858000"/>
          </a:xfrm>
          <a:prstGeom prst="rect">
            <a:avLst/>
          </a:prstGeom>
        </p:spPr>
      </p:pic>
      <p:pic>
        <p:nvPicPr>
          <p:cNvPr id="7" name="Slika 6" descr="Slika na kojoj se prikazuje rukopis, Dječja umjetnost, rukavica, rukavice&#10;&#10;Sadržaj generiran umjetnom inteligencijom može biti netočan.">
            <a:extLst>
              <a:ext uri="{FF2B5EF4-FFF2-40B4-BE49-F238E27FC236}">
                <a16:creationId xmlns:a16="http://schemas.microsoft.com/office/drawing/2014/main" id="{4B1CAE75-3949-5A99-3E11-0D8628ACB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08" y="0"/>
            <a:ext cx="5256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9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crtež, Dječja umjetnost, crtić, ilustracija&#10;&#10;Sadržaj generiran umjetnom inteligencijom može biti netočan.">
            <a:extLst>
              <a:ext uri="{FF2B5EF4-FFF2-40B4-BE49-F238E27FC236}">
                <a16:creationId xmlns:a16="http://schemas.microsoft.com/office/drawing/2014/main" id="{86BE7DD6-7D8E-BC40-129E-0E928609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7" y="0"/>
            <a:ext cx="729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5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crtež, crtić, simbol, ukrasni isječci&#10;&#10;Sadržaj generiran umjetnom inteligencijom može biti netočan.">
            <a:extLst>
              <a:ext uri="{FF2B5EF4-FFF2-40B4-BE49-F238E27FC236}">
                <a16:creationId xmlns:a16="http://schemas.microsoft.com/office/drawing/2014/main" id="{6BCA7E0A-710E-B4A8-D621-5A51E60E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5" y="0"/>
            <a:ext cx="723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crtež, crtić, ilustracija, Dječja umjetnost&#10;&#10;Sadržaj generiran umjetnom inteligencijom može biti netočan.">
            <a:extLst>
              <a:ext uri="{FF2B5EF4-FFF2-40B4-BE49-F238E27FC236}">
                <a16:creationId xmlns:a16="http://schemas.microsoft.com/office/drawing/2014/main" id="{86303E14-7626-3928-E869-D50CF4BDB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74" y="0"/>
            <a:ext cx="678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4D83A-05B4-6C46-0C58-BB111AC6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rtić, krug, crtež, Ljudsko lice&#10;&#10;Sadržaj generiran umjetnom inteligencijom može biti netočan.">
            <a:extLst>
              <a:ext uri="{FF2B5EF4-FFF2-40B4-BE49-F238E27FC236}">
                <a16:creationId xmlns:a16="http://schemas.microsoft.com/office/drawing/2014/main" id="{DB04627E-8FAB-7CD4-5DC0-AFBC0D44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72" y="0"/>
            <a:ext cx="7390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94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71</Words>
  <Application>Microsoft Office PowerPoint</Application>
  <PresentationFormat>Široki zaslon</PresentationFormat>
  <Paragraphs>11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Dijana Grgičević</dc:creator>
  <cp:lastModifiedBy>Dijana Grgičević</cp:lastModifiedBy>
  <cp:revision>1</cp:revision>
  <dcterms:created xsi:type="dcterms:W3CDTF">2025-06-20T17:44:58Z</dcterms:created>
  <dcterms:modified xsi:type="dcterms:W3CDTF">2025-06-20T18:23:00Z</dcterms:modified>
</cp:coreProperties>
</file>