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2" r:id="rId3"/>
    <p:sldId id="292" r:id="rId4"/>
    <p:sldId id="298" r:id="rId5"/>
    <p:sldId id="300" r:id="rId6"/>
    <p:sldId id="297" r:id="rId7"/>
    <p:sldId id="257" r:id="rId8"/>
    <p:sldId id="285" r:id="rId9"/>
    <p:sldId id="260" r:id="rId10"/>
    <p:sldId id="261" r:id="rId11"/>
    <p:sldId id="262" r:id="rId12"/>
    <p:sldId id="259" r:id="rId13"/>
    <p:sldId id="263" r:id="rId14"/>
    <p:sldId id="264" r:id="rId15"/>
    <p:sldId id="265" r:id="rId16"/>
    <p:sldId id="266" r:id="rId17"/>
    <p:sldId id="267" r:id="rId18"/>
    <p:sldId id="268" r:id="rId19"/>
    <p:sldId id="270" r:id="rId20"/>
    <p:sldId id="275" r:id="rId21"/>
    <p:sldId id="274" r:id="rId22"/>
    <p:sldId id="273" r:id="rId23"/>
    <p:sldId id="269" r:id="rId24"/>
    <p:sldId id="271" r:id="rId25"/>
    <p:sldId id="280" r:id="rId26"/>
    <p:sldId id="281" r:id="rId27"/>
    <p:sldId id="282" r:id="rId28"/>
    <p:sldId id="276" r:id="rId29"/>
    <p:sldId id="283" r:id="rId30"/>
    <p:sldId id="284" r:id="rId31"/>
    <p:sldId id="309" r:id="rId32"/>
    <p:sldId id="277" r:id="rId33"/>
    <p:sldId id="278" r:id="rId34"/>
    <p:sldId id="286" r:id="rId35"/>
    <p:sldId id="289" r:id="rId36"/>
    <p:sldId id="288" r:id="rId37"/>
    <p:sldId id="279" r:id="rId38"/>
    <p:sldId id="290" r:id="rId39"/>
    <p:sldId id="303" r:id="rId40"/>
    <p:sldId id="306" r:id="rId41"/>
    <p:sldId id="308" r:id="rId42"/>
    <p:sldId id="304" r:id="rId43"/>
    <p:sldId id="307" r:id="rId44"/>
    <p:sldId id="291" r:id="rId4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9B7"/>
    <a:srgbClr val="FBAEBF"/>
    <a:srgbClr val="0E34A8"/>
    <a:srgbClr val="019C87"/>
    <a:srgbClr val="A6EAED"/>
    <a:srgbClr val="FFAEC8"/>
    <a:srgbClr val="8B9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>
        <p:scale>
          <a:sx n="60" d="100"/>
          <a:sy n="60" d="100"/>
        </p:scale>
        <p:origin x="17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A63075-1EA5-4A6D-9741-B36F7A8F7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7736B4E-8050-49BE-BA9B-D5CD15514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8AAACA5-80F0-4DA2-986A-D86655155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4D6E-47EF-4A4F-875F-EF7E9E981D49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48A8A19-E188-415D-B2F7-9462CF0E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011F49F-5FDC-441A-BF57-C3FE18FA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3C86-7CD4-45DE-83E8-20A80F701A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90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EF49CE-9498-42FC-BC82-DE88954A4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248BA1A-DCD7-4FC2-A10E-EB5A23C82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3DA8537-632A-44FB-AB3E-DDACDD08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4D6E-47EF-4A4F-875F-EF7E9E981D49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0F06777-2F11-4B26-AFDD-13D162492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E7A7D83-7640-4123-945B-D881F56FB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3C86-7CD4-45DE-83E8-20A80F701A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85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DA8BA22-D1BB-4C1C-AD17-7E0A6977B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B96A3C8-918C-446D-88DC-EB0DE1501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6DC6308-82BF-4C54-816B-B5B221E0B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4D6E-47EF-4A4F-875F-EF7E9E981D49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AC32F3E-9235-49CD-A2A6-052BB619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F499E6D-A285-4F8A-A67F-F3130032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3C86-7CD4-45DE-83E8-20A80F701A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757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AD5AB9-FA3B-456E-8613-67959C89A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8A3A81-CFC4-439E-8BF1-6A561B62D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D38A765-8351-4989-897C-6EAC854C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4D6E-47EF-4A4F-875F-EF7E9E981D49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27773A2-33EA-4898-9970-115AA91F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67CA090-E2B2-40BC-A034-CC9A789D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3C86-7CD4-45DE-83E8-20A80F701A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44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F21BA6-DC4E-4AA4-81AD-E4F1D42B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45C8ED0-58C7-4A54-86AC-4A3E0A475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1ED36F8-9F19-483D-BABB-BD9E602C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4D6E-47EF-4A4F-875F-EF7E9E981D49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0C9EA38-299E-4ABB-AC69-4A98F3A0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DC39B6E-2461-4CFD-8D45-AE48314C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3C86-7CD4-45DE-83E8-20A80F701A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88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3A2784-43AB-414D-A67D-82EA9A0C8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EFFC3A0-547E-4309-B922-72ACF3556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D3289FB-5BE6-4BBD-B1EF-A112AACD8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07D1AA9-7F5A-49B8-91E2-29B4E54D5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4D6E-47EF-4A4F-875F-EF7E9E981D49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6932AC9-85F0-452F-9C75-0FA2FBBC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01EA632-90C8-4FF5-9857-7CE1DC1C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3C86-7CD4-45DE-83E8-20A80F701A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858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939279-15F4-435E-B435-087577FD0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578C4AD-F84B-48A9-9485-510B4291E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B4DBCC0-7259-48D7-AE34-EDC3846F1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C05DB7D-84A9-47A9-AEA1-B47DC703C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D2358AB-E71D-4962-884F-84B38DDDA2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2E1332DF-7EB2-4931-B3FC-B19693C6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4D6E-47EF-4A4F-875F-EF7E9E981D49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B36595C7-653A-4708-A13F-8B86862E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17FD3EB-9313-4902-9A2D-B06809756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3C86-7CD4-45DE-83E8-20A80F701A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99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739EBA-D3D6-46DE-8ADF-A82C9A2B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6769576-BC87-43BF-A68F-933207544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4D6E-47EF-4A4F-875F-EF7E9E981D49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9CF5588-7B08-450F-9C5C-8926C1E27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8ED000FD-E22A-49AA-9894-CE1DFE54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3C86-7CD4-45DE-83E8-20A80F701A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89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DD08A63-C1F8-4E84-A3AD-FF18C399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4D6E-47EF-4A4F-875F-EF7E9E981D49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EB1668F-5AA2-44D6-B85C-BFA8BA7B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9476569-F5AF-4E87-BCD6-2EB832A9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3C86-7CD4-45DE-83E8-20A80F701A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77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D9C68B-857E-4542-ABF2-0DE00E20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473F5F-743F-4627-85A6-D10D5F0B8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E727786-DE89-4326-8929-37A3A5854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5FDC15A-A54C-4A7B-BDF5-FFFB58A7D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4D6E-47EF-4A4F-875F-EF7E9E981D49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B22D7F7-E7C1-490A-A089-081E306D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439A402-6441-4B89-9C31-12479C672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3C86-7CD4-45DE-83E8-20A80F701A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33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8876DB-A30C-45FA-8933-692585B43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8FCAE6F-094C-4338-9C92-383DEDCCA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E0674B4-2D3E-4FE8-817F-CE9F0D855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24C21F3-696F-4761-A764-09E28390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4D6E-47EF-4A4F-875F-EF7E9E981D49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7A9CCA5-5812-40B2-8173-38FADBD3E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9E50BEB-9D3D-4894-B28F-880002D3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3C86-7CD4-45DE-83E8-20A80F701A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451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BAA78376-FC8E-4554-AE71-9C3B19C3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C420B4F-673B-4E87-919A-1CD5B0CF7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E8AFEE8-B686-4D74-8CB1-36D07F328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24D6E-47EF-4A4F-875F-EF7E9E981D49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7A7F8A4-7046-4E79-83F1-72F1B0F73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8B577B3-FCE8-456E-BCE2-8915AF4A5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53C86-7CD4-45DE-83E8-20A80F701A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655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AA3689CE-B37C-476A-A795-6AC6855CD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4038" r="-178929" b="2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42F25BD2-5132-4421-9AC2-FB02F930B9BB}"/>
              </a:ext>
            </a:extLst>
          </p:cNvPr>
          <p:cNvSpPr/>
          <p:nvPr/>
        </p:nvSpPr>
        <p:spPr>
          <a:xfrm>
            <a:off x="5406517" y="1054911"/>
            <a:ext cx="557085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hr-HR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hr-HR" sz="4800" b="1" dirty="0">
                <a:ln w="66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11.2.2025.</a:t>
            </a:r>
          </a:p>
          <a:p>
            <a:pPr algn="ctr"/>
            <a:endParaRPr lang="hr-HR" sz="4800" b="1" dirty="0">
              <a:ln w="660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hr-HR" sz="4800" b="1" dirty="0">
                <a:ln w="66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DAN SIGURNIJEG INTERNETA</a:t>
            </a:r>
          </a:p>
        </p:txBody>
      </p:sp>
    </p:spTree>
    <p:extLst>
      <p:ext uri="{BB962C8B-B14F-4D97-AF65-F5344CB8AC3E}">
        <p14:creationId xmlns:p14="http://schemas.microsoft.com/office/powerpoint/2010/main" val="36882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C3ABD014-3200-4AED-B8AA-3A036D8B4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" r="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EDFCAF6-4198-4943-8326-517F81C04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"/>
          <a:stretch/>
        </p:blipFill>
        <p:spPr>
          <a:xfrm>
            <a:off x="0" y="0"/>
            <a:ext cx="12192000" cy="691389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6686BA4-FB05-42BB-BFC7-AA884D3B5CA2}"/>
              </a:ext>
            </a:extLst>
          </p:cNvPr>
          <p:cNvSpPr txBox="1"/>
          <p:nvPr/>
        </p:nvSpPr>
        <p:spPr>
          <a:xfrm>
            <a:off x="10569844" y="6323308"/>
            <a:ext cx="1622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Paula 4.c </a:t>
            </a:r>
          </a:p>
        </p:txBody>
      </p:sp>
    </p:spTree>
    <p:extLst>
      <p:ext uri="{BB962C8B-B14F-4D97-AF65-F5344CB8AC3E}">
        <p14:creationId xmlns:p14="http://schemas.microsoft.com/office/powerpoint/2010/main" val="181823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4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C586B129-DCC7-4EE5-816F-72DD824688E1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E8D45EB-57D7-4043-BD56-2B1974930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"/>
          <a:stretch/>
        </p:blipFill>
        <p:spPr>
          <a:xfrm>
            <a:off x="221315" y="3535565"/>
            <a:ext cx="5874685" cy="321587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6E052B4-5DFA-4E41-A7E1-FEEAAA01E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3" y="307164"/>
            <a:ext cx="5406989" cy="301527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39D0D69-B5A1-482A-ABAE-289E3A9BB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128" y="154121"/>
            <a:ext cx="5406989" cy="300482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884646B-9E06-4DB1-B2B2-3A07B5747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696" y="3528958"/>
            <a:ext cx="5406989" cy="3010710"/>
          </a:xfrm>
          <a:prstGeom prst="rect">
            <a:avLst/>
          </a:prstGeom>
        </p:spPr>
      </p:pic>
      <p:cxnSp>
        <p:nvCxnSpPr>
          <p:cNvPr id="8" name="Ravni poveznik 7">
            <a:extLst>
              <a:ext uri="{FF2B5EF4-FFF2-40B4-BE49-F238E27FC236}">
                <a16:creationId xmlns:a16="http://schemas.microsoft.com/office/drawing/2014/main" id="{99A67964-F597-41C2-846B-28A40B491036}"/>
              </a:ext>
            </a:extLst>
          </p:cNvPr>
          <p:cNvCxnSpPr>
            <a:cxnSpLocks/>
          </p:cNvCxnSpPr>
          <p:nvPr/>
        </p:nvCxnSpPr>
        <p:spPr>
          <a:xfrm>
            <a:off x="6096000" y="-294468"/>
            <a:ext cx="0" cy="75941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77CFCD55-6B68-4102-ADB7-A316AFA82C93}"/>
              </a:ext>
            </a:extLst>
          </p:cNvPr>
          <p:cNvCxnSpPr>
            <a:cxnSpLocks/>
          </p:cNvCxnSpPr>
          <p:nvPr/>
        </p:nvCxnSpPr>
        <p:spPr>
          <a:xfrm>
            <a:off x="-232475" y="3429000"/>
            <a:ext cx="126001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Pravokutnik 14">
            <a:extLst>
              <a:ext uri="{FF2B5EF4-FFF2-40B4-BE49-F238E27FC236}">
                <a16:creationId xmlns:a16="http://schemas.microsoft.com/office/drawing/2014/main" id="{F72A8A6B-15F6-44AB-8CA1-2AE0266E4FFB}"/>
              </a:ext>
            </a:extLst>
          </p:cNvPr>
          <p:cNvSpPr/>
          <p:nvPr/>
        </p:nvSpPr>
        <p:spPr>
          <a:xfrm>
            <a:off x="0" y="6075339"/>
            <a:ext cx="4293027" cy="782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A5B71F32-D6D4-4C7E-959E-4ACDEF0A246E}"/>
              </a:ext>
            </a:extLst>
          </p:cNvPr>
          <p:cNvSpPr txBox="1"/>
          <p:nvPr/>
        </p:nvSpPr>
        <p:spPr>
          <a:xfrm>
            <a:off x="342883" y="6304002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Ivan 4.c </a:t>
            </a:r>
          </a:p>
        </p:txBody>
      </p:sp>
    </p:spTree>
    <p:extLst>
      <p:ext uri="{BB962C8B-B14F-4D97-AF65-F5344CB8AC3E}">
        <p14:creationId xmlns:p14="http://schemas.microsoft.com/office/powerpoint/2010/main" val="102212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push dir="u"/>
      </p:transition>
    </mc:Choice>
    <mc:Fallback xmlns="">
      <p:transition spd="slow" advClick="0" advTm="7000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31B8EF18-1554-4503-A925-1D8B1B8C9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0824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E6311D6-BEA7-4945-9AE8-52BDE8566500}"/>
              </a:ext>
            </a:extLst>
          </p:cNvPr>
          <p:cNvSpPr txBox="1"/>
          <p:nvPr/>
        </p:nvSpPr>
        <p:spPr>
          <a:xfrm>
            <a:off x="10895308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Sara 4.b </a:t>
            </a:r>
          </a:p>
        </p:txBody>
      </p:sp>
    </p:spTree>
    <p:extLst>
      <p:ext uri="{BB962C8B-B14F-4D97-AF65-F5344CB8AC3E}">
        <p14:creationId xmlns:p14="http://schemas.microsoft.com/office/powerpoint/2010/main" val="314480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B387D02-E7C0-4F86-903A-85C67C0C6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"/>
            <a:ext cx="12192000" cy="690113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E384FF89-A9AC-4336-A40D-9F029C9C9EF8}"/>
              </a:ext>
            </a:extLst>
          </p:cNvPr>
          <p:cNvSpPr txBox="1"/>
          <p:nvPr/>
        </p:nvSpPr>
        <p:spPr>
          <a:xfrm>
            <a:off x="10895308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Segoe Script" panose="030B0504020000000003" pitchFamily="66" charset="0"/>
              </a:rPr>
              <a:t>Sara 4.b </a:t>
            </a:r>
          </a:p>
        </p:txBody>
      </p:sp>
    </p:spTree>
    <p:extLst>
      <p:ext uri="{BB962C8B-B14F-4D97-AF65-F5344CB8AC3E}">
        <p14:creationId xmlns:p14="http://schemas.microsoft.com/office/powerpoint/2010/main" val="4618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A9F3665-5C42-403D-BEFC-D0BAE1E7C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9438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1163A9A-D9A9-40E2-BBB9-AE219C75902F}"/>
              </a:ext>
            </a:extLst>
          </p:cNvPr>
          <p:cNvSpPr txBox="1"/>
          <p:nvPr/>
        </p:nvSpPr>
        <p:spPr>
          <a:xfrm>
            <a:off x="10895308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Segoe Script" panose="030B0504020000000003" pitchFamily="66" charset="0"/>
              </a:rPr>
              <a:t>Sara 4.b </a:t>
            </a:r>
          </a:p>
        </p:txBody>
      </p:sp>
    </p:spTree>
    <p:extLst>
      <p:ext uri="{BB962C8B-B14F-4D97-AF65-F5344CB8AC3E}">
        <p14:creationId xmlns:p14="http://schemas.microsoft.com/office/powerpoint/2010/main" val="19637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13EA2FE-F2DD-4EE9-9C5F-4556A72EE7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826" r="261" b="-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E9BBBC88-9EAA-4E58-92D0-1D49140D364D}"/>
              </a:ext>
            </a:extLst>
          </p:cNvPr>
          <p:cNvSpPr txBox="1"/>
          <p:nvPr/>
        </p:nvSpPr>
        <p:spPr>
          <a:xfrm>
            <a:off x="10895308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Segoe Script" panose="030B0504020000000003" pitchFamily="66" charset="0"/>
              </a:rPr>
              <a:t>Sara 4.b </a:t>
            </a:r>
          </a:p>
        </p:txBody>
      </p:sp>
    </p:spTree>
    <p:extLst>
      <p:ext uri="{BB962C8B-B14F-4D97-AF65-F5344CB8AC3E}">
        <p14:creationId xmlns:p14="http://schemas.microsoft.com/office/powerpoint/2010/main" val="42250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2F1F051-B96A-4403-A3FE-57B8390A1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63" y="0"/>
            <a:ext cx="12340526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1316197-5FB3-4205-97B6-99C2CCA75041}"/>
              </a:ext>
            </a:extLst>
          </p:cNvPr>
          <p:cNvSpPr txBox="1"/>
          <p:nvPr/>
        </p:nvSpPr>
        <p:spPr>
          <a:xfrm>
            <a:off x="10895308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Sara 4.b </a:t>
            </a:r>
          </a:p>
        </p:txBody>
      </p:sp>
    </p:spTree>
    <p:extLst>
      <p:ext uri="{BB962C8B-B14F-4D97-AF65-F5344CB8AC3E}">
        <p14:creationId xmlns:p14="http://schemas.microsoft.com/office/powerpoint/2010/main" val="33968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A7C5922-9C02-427E-B547-8D3ACD158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40" y="583812"/>
            <a:ext cx="10197920" cy="569037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DD5CC41-ABE8-46CC-A420-CD9496047557}"/>
              </a:ext>
            </a:extLst>
          </p:cNvPr>
          <p:cNvSpPr txBox="1"/>
          <p:nvPr/>
        </p:nvSpPr>
        <p:spPr>
          <a:xfrm>
            <a:off x="10895308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Sara 4.b </a:t>
            </a:r>
          </a:p>
        </p:txBody>
      </p:sp>
    </p:spTree>
    <p:extLst>
      <p:ext uri="{BB962C8B-B14F-4D97-AF65-F5344CB8AC3E}">
        <p14:creationId xmlns:p14="http://schemas.microsoft.com/office/powerpoint/2010/main" val="255221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01FF328-AC0C-4E9C-B4A5-1114250E1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FF984916-64C6-4932-B2D4-BFBAD7DE1065}"/>
              </a:ext>
            </a:extLst>
          </p:cNvPr>
          <p:cNvSpPr txBox="1"/>
          <p:nvPr/>
        </p:nvSpPr>
        <p:spPr>
          <a:xfrm>
            <a:off x="10895308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Mia 4.b </a:t>
            </a:r>
          </a:p>
        </p:txBody>
      </p:sp>
    </p:spTree>
    <p:extLst>
      <p:ext uri="{BB962C8B-B14F-4D97-AF65-F5344CB8AC3E}">
        <p14:creationId xmlns:p14="http://schemas.microsoft.com/office/powerpoint/2010/main" val="34988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1A234D01-3AD6-4553-B116-04AB59AA2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" b="15208"/>
          <a:stretch/>
        </p:blipFill>
        <p:spPr>
          <a:xfrm>
            <a:off x="7908758" y="-15934"/>
            <a:ext cx="4283242" cy="687016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EF3F7FE-05D0-4D66-8C83-8C02BB45A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" b="27135"/>
          <a:stretch/>
        </p:blipFill>
        <p:spPr>
          <a:xfrm>
            <a:off x="0" y="-15934"/>
            <a:ext cx="4283242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BA6855E-49D8-42E0-8D75-A8029EB8A6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3"/>
          <a:stretch/>
        </p:blipFill>
        <p:spPr>
          <a:xfrm>
            <a:off x="4443272" y="-15934"/>
            <a:ext cx="3305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4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01FF328-AC0C-4E9C-B4A5-1114250E1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9"/>
            <a:ext cx="6049219" cy="337232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37DF39F-2800-4F50-AF69-A4EE14814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3" y="0"/>
            <a:ext cx="12230786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850151F-CAAF-477B-8557-043C40361987}"/>
              </a:ext>
            </a:extLst>
          </p:cNvPr>
          <p:cNvSpPr txBox="1"/>
          <p:nvPr/>
        </p:nvSpPr>
        <p:spPr>
          <a:xfrm>
            <a:off x="10895308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Mia 4.b </a:t>
            </a:r>
          </a:p>
        </p:txBody>
      </p:sp>
    </p:spTree>
    <p:extLst>
      <p:ext uri="{BB962C8B-B14F-4D97-AF65-F5344CB8AC3E}">
        <p14:creationId xmlns:p14="http://schemas.microsoft.com/office/powerpoint/2010/main" val="133413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CBCFF429-F4F0-4E4E-B7B9-7BA1D189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/>
          <a:stretch/>
        </p:blipFill>
        <p:spPr>
          <a:xfrm>
            <a:off x="14289" y="0"/>
            <a:ext cx="12365460" cy="685799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C5F4857C-B94C-4581-8BB2-7AAC94AA7FB4}"/>
              </a:ext>
            </a:extLst>
          </p:cNvPr>
          <p:cNvSpPr txBox="1"/>
          <p:nvPr/>
        </p:nvSpPr>
        <p:spPr>
          <a:xfrm>
            <a:off x="10895308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Mia 4.b </a:t>
            </a:r>
          </a:p>
        </p:txBody>
      </p:sp>
    </p:spTree>
    <p:extLst>
      <p:ext uri="{BB962C8B-B14F-4D97-AF65-F5344CB8AC3E}">
        <p14:creationId xmlns:p14="http://schemas.microsoft.com/office/powerpoint/2010/main" val="23358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FF9FCAD8-E6DA-4428-863A-92A0196D4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84" y="0"/>
            <a:ext cx="12461968" cy="68580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EE4A3E97-B774-4029-9A2F-4A679E734BAC}"/>
              </a:ext>
            </a:extLst>
          </p:cNvPr>
          <p:cNvSpPr txBox="1"/>
          <p:nvPr/>
        </p:nvSpPr>
        <p:spPr>
          <a:xfrm>
            <a:off x="10895308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Mia 4.b </a:t>
            </a:r>
          </a:p>
        </p:txBody>
      </p:sp>
    </p:spTree>
    <p:extLst>
      <p:ext uri="{BB962C8B-B14F-4D97-AF65-F5344CB8AC3E}">
        <p14:creationId xmlns:p14="http://schemas.microsoft.com/office/powerpoint/2010/main" val="6961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D21E3FC-BB84-4A7B-9EA7-2988322C7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" b="3555"/>
          <a:stretch/>
        </p:blipFill>
        <p:spPr>
          <a:xfrm>
            <a:off x="0" y="0"/>
            <a:ext cx="12192000" cy="682894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30D5F5D-6F1C-4AE1-BCF4-3DBDAC249FA5}"/>
              </a:ext>
            </a:extLst>
          </p:cNvPr>
          <p:cNvSpPr txBox="1"/>
          <p:nvPr/>
        </p:nvSpPr>
        <p:spPr>
          <a:xfrm>
            <a:off x="10895308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Segoe Script" panose="030B0504020000000003" pitchFamily="66" charset="0"/>
              </a:rPr>
              <a:t>Roko 4.c</a:t>
            </a:r>
          </a:p>
        </p:txBody>
      </p:sp>
    </p:spTree>
    <p:extLst>
      <p:ext uri="{BB962C8B-B14F-4D97-AF65-F5344CB8AC3E}">
        <p14:creationId xmlns:p14="http://schemas.microsoft.com/office/powerpoint/2010/main" val="38074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C63D084-A266-4F6D-9886-663C186BA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" y="37627"/>
            <a:ext cx="12164272" cy="6798242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96877802-B573-4F5B-871B-6B45AC6807B3}"/>
              </a:ext>
            </a:extLst>
          </p:cNvPr>
          <p:cNvSpPr txBox="1"/>
          <p:nvPr/>
        </p:nvSpPr>
        <p:spPr>
          <a:xfrm>
            <a:off x="10709329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Lana 4.c </a:t>
            </a:r>
          </a:p>
        </p:txBody>
      </p:sp>
    </p:spTree>
    <p:extLst>
      <p:ext uri="{BB962C8B-B14F-4D97-AF65-F5344CB8AC3E}">
        <p14:creationId xmlns:p14="http://schemas.microsoft.com/office/powerpoint/2010/main" val="350486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push dir="u"/>
      </p:transition>
    </mc:Choice>
    <mc:Fallback xmlns="">
      <p:transition spd="slow" advClick="0" advTm="2000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44ABA30-81F8-4899-8705-E31612541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402" cy="68580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A6836EA-DD1E-4930-956A-FB8A34349184}"/>
              </a:ext>
            </a:extLst>
          </p:cNvPr>
          <p:cNvSpPr txBox="1"/>
          <p:nvPr/>
        </p:nvSpPr>
        <p:spPr>
          <a:xfrm>
            <a:off x="10709329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Lana 4.c </a:t>
            </a:r>
          </a:p>
        </p:txBody>
      </p:sp>
    </p:spTree>
    <p:extLst>
      <p:ext uri="{BB962C8B-B14F-4D97-AF65-F5344CB8AC3E}">
        <p14:creationId xmlns:p14="http://schemas.microsoft.com/office/powerpoint/2010/main" val="366648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C59212A3-55D4-47AE-A103-CC8ADDA65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" y="0"/>
            <a:ext cx="12183325" cy="68580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B96ED2F-BAC3-4C91-9FE7-E819A740BBAF}"/>
              </a:ext>
            </a:extLst>
          </p:cNvPr>
          <p:cNvSpPr txBox="1"/>
          <p:nvPr/>
        </p:nvSpPr>
        <p:spPr>
          <a:xfrm>
            <a:off x="10709329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Lana 4.c </a:t>
            </a:r>
          </a:p>
        </p:txBody>
      </p:sp>
    </p:spTree>
    <p:extLst>
      <p:ext uri="{BB962C8B-B14F-4D97-AF65-F5344CB8AC3E}">
        <p14:creationId xmlns:p14="http://schemas.microsoft.com/office/powerpoint/2010/main" val="348654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B244AF0E-690A-471A-9139-46EA37B92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98" cy="68580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B3D7F0E7-28B8-4303-AAA4-CF7B52472EAF}"/>
              </a:ext>
            </a:extLst>
          </p:cNvPr>
          <p:cNvSpPr txBox="1"/>
          <p:nvPr/>
        </p:nvSpPr>
        <p:spPr>
          <a:xfrm>
            <a:off x="10709329" y="6323308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Lana 4.c </a:t>
            </a:r>
          </a:p>
        </p:txBody>
      </p:sp>
    </p:spTree>
    <p:extLst>
      <p:ext uri="{BB962C8B-B14F-4D97-AF65-F5344CB8AC3E}">
        <p14:creationId xmlns:p14="http://schemas.microsoft.com/office/powerpoint/2010/main" val="309570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E39215B-75E7-4F7B-BB65-A5445CA86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B9B40B2-4A5C-403B-B6A4-BEB4282E8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b="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DA2F266-C2AC-4C95-BFD0-A68F4F919450}"/>
              </a:ext>
            </a:extLst>
          </p:cNvPr>
          <p:cNvSpPr txBox="1"/>
          <p:nvPr/>
        </p:nvSpPr>
        <p:spPr>
          <a:xfrm>
            <a:off x="10383864" y="6323308"/>
            <a:ext cx="162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Segoe Script" panose="030B0504020000000003" pitchFamily="66" charset="0"/>
              </a:rPr>
              <a:t>Rebeka 4.b </a:t>
            </a:r>
          </a:p>
        </p:txBody>
      </p:sp>
    </p:spTree>
    <p:extLst>
      <p:ext uri="{BB962C8B-B14F-4D97-AF65-F5344CB8AC3E}">
        <p14:creationId xmlns:p14="http://schemas.microsoft.com/office/powerpoint/2010/main" val="12790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FB111EF-807D-4D21-B6FE-A7988CBA8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r="205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5FB65889-F536-4C7A-8B50-E30E4C9D3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t="-1077" r="2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1A690B6-A546-4A89-9E07-82DC90E6A371}"/>
              </a:ext>
            </a:extLst>
          </p:cNvPr>
          <p:cNvSpPr txBox="1"/>
          <p:nvPr/>
        </p:nvSpPr>
        <p:spPr>
          <a:xfrm>
            <a:off x="10383864" y="6323308"/>
            <a:ext cx="162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Segoe Script" panose="030B0504020000000003" pitchFamily="66" charset="0"/>
              </a:rPr>
              <a:t>Rebeka 4.b </a:t>
            </a:r>
          </a:p>
        </p:txBody>
      </p:sp>
    </p:spTree>
    <p:extLst>
      <p:ext uri="{BB962C8B-B14F-4D97-AF65-F5344CB8AC3E}">
        <p14:creationId xmlns:p14="http://schemas.microsoft.com/office/powerpoint/2010/main" val="4070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885F50E-68F6-4CF0-B8FC-370949A1C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AC65146-41F7-486E-830B-89B626490601}"/>
              </a:ext>
            </a:extLst>
          </p:cNvPr>
          <p:cNvSpPr txBox="1"/>
          <p:nvPr/>
        </p:nvSpPr>
        <p:spPr>
          <a:xfrm>
            <a:off x="9432757" y="6160168"/>
            <a:ext cx="2525138" cy="461665"/>
          </a:xfrm>
          <a:prstGeom prst="rect">
            <a:avLst/>
          </a:prstGeom>
          <a:solidFill>
            <a:srgbClr val="EEF9B7"/>
          </a:solidFill>
        </p:spPr>
        <p:txBody>
          <a:bodyPr wrap="square" rtlCol="0">
            <a:spAutoFit/>
          </a:bodyPr>
          <a:lstStyle/>
          <a:p>
            <a:pPr algn="r"/>
            <a:r>
              <a:rPr lang="hr-HR" sz="2400" dirty="0">
                <a:latin typeface="Segoe Script" panose="030B0504020000000003" pitchFamily="66" charset="0"/>
              </a:rPr>
              <a:t>Lukas 4.c</a:t>
            </a:r>
          </a:p>
        </p:txBody>
      </p:sp>
    </p:spTree>
    <p:extLst>
      <p:ext uri="{BB962C8B-B14F-4D97-AF65-F5344CB8AC3E}">
        <p14:creationId xmlns:p14="http://schemas.microsoft.com/office/powerpoint/2010/main" val="40002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3727E76-54EE-4255-93F8-9FA03FBD9D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r="4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86C8AE18-443D-4BF9-8BDB-9B946AC9119D}"/>
              </a:ext>
            </a:extLst>
          </p:cNvPr>
          <p:cNvSpPr txBox="1"/>
          <p:nvPr/>
        </p:nvSpPr>
        <p:spPr>
          <a:xfrm>
            <a:off x="10383864" y="6323308"/>
            <a:ext cx="162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Segoe Script" panose="030B0504020000000003" pitchFamily="66" charset="0"/>
              </a:rPr>
              <a:t>Mia 3.a</a:t>
            </a:r>
          </a:p>
        </p:txBody>
      </p:sp>
    </p:spTree>
    <p:extLst>
      <p:ext uri="{BB962C8B-B14F-4D97-AF65-F5344CB8AC3E}">
        <p14:creationId xmlns:p14="http://schemas.microsoft.com/office/powerpoint/2010/main" val="39274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871F6D8-228F-41F5-84DE-45736576C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" t="110" r="11035" b="32558"/>
          <a:stretch/>
        </p:blipFill>
        <p:spPr>
          <a:xfrm>
            <a:off x="-4684" y="1"/>
            <a:ext cx="12196684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531DFEC-6289-47BA-8750-737260A98495}"/>
              </a:ext>
            </a:extLst>
          </p:cNvPr>
          <p:cNvSpPr txBox="1"/>
          <p:nvPr/>
        </p:nvSpPr>
        <p:spPr>
          <a:xfrm>
            <a:off x="10011906" y="6323308"/>
            <a:ext cx="199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E34A8"/>
                </a:solidFill>
                <a:latin typeface="Segoe Script" panose="030B0504020000000003" pitchFamily="66" charset="0"/>
              </a:rPr>
              <a:t>Gabrijel 3.a</a:t>
            </a:r>
          </a:p>
        </p:txBody>
      </p:sp>
    </p:spTree>
    <p:extLst>
      <p:ext uri="{BB962C8B-B14F-4D97-AF65-F5344CB8AC3E}">
        <p14:creationId xmlns:p14="http://schemas.microsoft.com/office/powerpoint/2010/main" val="37327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113665A-6481-41F6-8630-4A0939753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0731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23721F6-B633-4DC3-8D95-E8C8882CA2DF}"/>
              </a:ext>
            </a:extLst>
          </p:cNvPr>
          <p:cNvSpPr txBox="1"/>
          <p:nvPr/>
        </p:nvSpPr>
        <p:spPr>
          <a:xfrm>
            <a:off x="10058400" y="6488668"/>
            <a:ext cx="162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19C87"/>
                </a:solidFill>
                <a:latin typeface="Segoe Script" panose="030B0504020000000003" pitchFamily="66" charset="0"/>
              </a:rPr>
              <a:t>Miriam 3.b</a:t>
            </a:r>
          </a:p>
        </p:txBody>
      </p:sp>
    </p:spTree>
    <p:extLst>
      <p:ext uri="{BB962C8B-B14F-4D97-AF65-F5344CB8AC3E}">
        <p14:creationId xmlns:p14="http://schemas.microsoft.com/office/powerpoint/2010/main" val="413888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D2E121C-96B8-4E1E-BE1B-D69881894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A7DC7F6-0EC8-4531-97B3-4E3DC974FCF7}"/>
              </a:ext>
            </a:extLst>
          </p:cNvPr>
          <p:cNvSpPr txBox="1"/>
          <p:nvPr/>
        </p:nvSpPr>
        <p:spPr>
          <a:xfrm>
            <a:off x="8152109" y="6488668"/>
            <a:ext cx="162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Script" panose="030B0504020000000003" pitchFamily="66" charset="0"/>
              </a:rPr>
              <a:t>Laura 3.b</a:t>
            </a:r>
          </a:p>
        </p:txBody>
      </p:sp>
    </p:spTree>
    <p:extLst>
      <p:ext uri="{BB962C8B-B14F-4D97-AF65-F5344CB8AC3E}">
        <p14:creationId xmlns:p14="http://schemas.microsoft.com/office/powerpoint/2010/main" val="34475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D2827A9-6431-4DD3-AD2A-559B7EB395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576A8F4-9F3C-48A0-808F-F6FF25FBBE00}"/>
              </a:ext>
            </a:extLst>
          </p:cNvPr>
          <p:cNvSpPr txBox="1"/>
          <p:nvPr/>
        </p:nvSpPr>
        <p:spPr>
          <a:xfrm>
            <a:off x="10430360" y="6488668"/>
            <a:ext cx="137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019C87"/>
                </a:solidFill>
                <a:latin typeface="Segoe Script" panose="030B0504020000000003" pitchFamily="66" charset="0"/>
              </a:rPr>
              <a:t>Tonči</a:t>
            </a:r>
            <a:r>
              <a:rPr lang="hr-HR" dirty="0">
                <a:solidFill>
                  <a:srgbClr val="019C87"/>
                </a:solidFill>
                <a:latin typeface="Segoe Script" panose="030B0504020000000003" pitchFamily="66" charset="0"/>
              </a:rPr>
              <a:t> 3.a</a:t>
            </a:r>
          </a:p>
        </p:txBody>
      </p:sp>
    </p:spTree>
    <p:extLst>
      <p:ext uri="{BB962C8B-B14F-4D97-AF65-F5344CB8AC3E}">
        <p14:creationId xmlns:p14="http://schemas.microsoft.com/office/powerpoint/2010/main" val="371510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CC1B28B-8373-41CA-AA69-39C7C3E5D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1045CA54-216B-4A3A-AC41-2944FDAE9C1B}"/>
              </a:ext>
            </a:extLst>
          </p:cNvPr>
          <p:cNvSpPr txBox="1"/>
          <p:nvPr/>
        </p:nvSpPr>
        <p:spPr>
          <a:xfrm>
            <a:off x="10569843" y="6488668"/>
            <a:ext cx="162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Segoe Script" panose="030B0504020000000003" pitchFamily="66" charset="0"/>
              </a:rPr>
              <a:t>Toma 3.a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03EAA09-5D0A-4388-B718-581EBBBE4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908" y="4169044"/>
            <a:ext cx="3251516" cy="2436734"/>
          </a:xfrm>
          <a:prstGeom prst="rect">
            <a:avLst/>
          </a:prstGeom>
        </p:spPr>
      </p:pic>
      <p:sp>
        <p:nvSpPr>
          <p:cNvPr id="6" name="Zvijezda: 5 krakova 5">
            <a:extLst>
              <a:ext uri="{FF2B5EF4-FFF2-40B4-BE49-F238E27FC236}">
                <a16:creationId xmlns:a16="http://schemas.microsoft.com/office/drawing/2014/main" id="{5F9C021E-9FA8-4E1B-BE35-61C4606CB973}"/>
              </a:ext>
            </a:extLst>
          </p:cNvPr>
          <p:cNvSpPr/>
          <p:nvPr/>
        </p:nvSpPr>
        <p:spPr>
          <a:xfrm>
            <a:off x="6015789" y="2334244"/>
            <a:ext cx="513347" cy="354712"/>
          </a:xfrm>
          <a:prstGeom prst="star5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7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B50CF07-F5BE-4587-B29E-E188AF8C0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3A156BE-8ECB-4850-9712-C66862960108}"/>
              </a:ext>
            </a:extLst>
          </p:cNvPr>
          <p:cNvSpPr txBox="1"/>
          <p:nvPr/>
        </p:nvSpPr>
        <p:spPr>
          <a:xfrm>
            <a:off x="246748" y="6488668"/>
            <a:ext cx="284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Segoe Script" panose="030B0504020000000003" pitchFamily="66" charset="0"/>
              </a:rPr>
              <a:t>Yeva-Mariia 3.a</a:t>
            </a:r>
          </a:p>
        </p:txBody>
      </p:sp>
    </p:spTree>
    <p:extLst>
      <p:ext uri="{BB962C8B-B14F-4D97-AF65-F5344CB8AC3E}">
        <p14:creationId xmlns:p14="http://schemas.microsoft.com/office/powerpoint/2010/main" val="416058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push dir="u"/>
      </p:transition>
    </mc:Choice>
    <mc:Fallback>
      <p:transition spd="slow" advClick="0" advTm="7000">
        <p:push dir="u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9D3B7C6-BF73-422A-8A3A-A40DCCA66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7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8EC66A4D-9E79-4BBA-967B-A66255B55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r="99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7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83A0898-FEB6-47C3-ABFC-26845CBF1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8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push dir="u"/>
      </p:transition>
    </mc:Choice>
    <mc:Fallback>
      <p:transition spd="slow" advClick="0" advTm="7000">
        <p:push dir="u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5764F63-FF1C-4B8C-A6C3-5BAD6F124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0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591853C-3EB0-4923-9CAD-0FEEE41D9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2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push dir="u"/>
      </p:transition>
    </mc:Choice>
    <mc:Fallback>
      <p:transition spd="slow" advClick="0" advTm="7000">
        <p:push dir="u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AB6537C-3F4C-4216-93EF-24C8A4515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"/>
            <a:ext cx="12192000" cy="68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5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push dir="u"/>
      </p:transition>
    </mc:Choice>
    <mc:Fallback>
      <p:transition spd="slow" advClick="0" advTm="7000">
        <p:push dir="u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B121A5E-73B3-4737-84A7-95B0D8259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173" y="1405474"/>
            <a:ext cx="9259654" cy="40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2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2AF0A4F-8C38-4871-A869-C2147DECF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1653" r="26580" b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1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33E4CA17-99F9-4EB9-A2A4-393595801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8" t="-701" r="19012"/>
          <a:stretch/>
        </p:blipFill>
        <p:spPr>
          <a:xfrm>
            <a:off x="-139485" y="0"/>
            <a:ext cx="12488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F8F9CD5-8503-4B63-808B-9BB879D4C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173" y="1405474"/>
            <a:ext cx="9259654" cy="40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F8F9CD5-8503-4B63-808B-9BB879D4C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666" y="989897"/>
            <a:ext cx="5580667" cy="2439103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FAC80B6B-A3B7-46F9-A271-9F722E34033E}"/>
              </a:ext>
            </a:extLst>
          </p:cNvPr>
          <p:cNvSpPr/>
          <p:nvPr/>
        </p:nvSpPr>
        <p:spPr>
          <a:xfrm>
            <a:off x="1962495" y="3607840"/>
            <a:ext cx="82670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800" b="1" dirty="0">
                <a:ln w="66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SAVJETI ZA SIGURNIJI INTERNET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04705030-37A1-46D4-9116-C0EB09690B59}"/>
              </a:ext>
            </a:extLst>
          </p:cNvPr>
          <p:cNvSpPr/>
          <p:nvPr/>
        </p:nvSpPr>
        <p:spPr>
          <a:xfrm>
            <a:off x="3327613" y="4617677"/>
            <a:ext cx="55367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r-HR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OD UČENIKA ZA UČENIKE</a:t>
            </a:r>
          </a:p>
        </p:txBody>
      </p:sp>
    </p:spTree>
    <p:extLst>
      <p:ext uri="{BB962C8B-B14F-4D97-AF65-F5344CB8AC3E}">
        <p14:creationId xmlns:p14="http://schemas.microsoft.com/office/powerpoint/2010/main" val="2971953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5961E8D6-C887-442B-B58F-5690B048A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4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121</Words>
  <Application>Microsoft Office PowerPoint</Application>
  <PresentationFormat>Široki zaslon</PresentationFormat>
  <Paragraphs>33</Paragraphs>
  <Slides>44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Segoe Script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14</cp:revision>
  <dcterms:created xsi:type="dcterms:W3CDTF">2025-02-11T15:10:25Z</dcterms:created>
  <dcterms:modified xsi:type="dcterms:W3CDTF">2025-02-12T10:22:57Z</dcterms:modified>
</cp:coreProperties>
</file>