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1-25T21:54:35.303" idx="1">
    <p:pos x="5511" y="3521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8C867-02DF-4181-A4DB-F8E94754D9F2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B8A8E-5892-45B2-A677-A943DC053FB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034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B8A8E-5892-45B2-A677-A943DC053FB3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261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8640005-9053-4DC4-A068-011CDAFF0274}" type="datetimeFigureOut">
              <a:rPr lang="hr-HR" smtClean="0"/>
              <a:pPr/>
              <a:t>7.2.2016.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16A651-8342-438C-A70D-AFE6FE07368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Matematika na školskom igralištu</a:t>
            </a:r>
            <a:endParaRPr lang="hr-H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Izradio:Šime Mihovilović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Odaberi jednog učenika i izračunaj njegovu visinu. Pronađi štap kojeg ćeš postaviti okomito na ravninu igrališta. Pored štapa postavi odabranog učenika. Izmjeri duljinu štapa , duljinu sjene štapa te duljinu sjene učenika. S dobivenim podatcima možeš izračunati visinu učenika.</a:t>
            </a:r>
            <a:endParaRPr lang="hr-H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611560" y="5733256"/>
            <a:ext cx="8208912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3059832" y="2492896"/>
            <a:ext cx="36004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411760" y="5661248"/>
            <a:ext cx="72008" cy="0"/>
          </a:xfrm>
          <a:prstGeom prst="line">
            <a:avLst/>
          </a:prstGeom>
          <a:ln cmpd="sng">
            <a:gradFill>
              <a:gsLst>
                <a:gs pos="0">
                  <a:schemeClr val="tx2">
                    <a:lumMod val="1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miley Face 8"/>
          <p:cNvSpPr/>
          <p:nvPr/>
        </p:nvSpPr>
        <p:spPr>
          <a:xfrm>
            <a:off x="6084168" y="3284984"/>
            <a:ext cx="936104" cy="792088"/>
          </a:xfrm>
          <a:prstGeom prst="smileyFac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" name="Straight Connector 10"/>
          <p:cNvCxnSpPr>
            <a:stCxn id="9" idx="4"/>
          </p:cNvCxnSpPr>
          <p:nvPr/>
        </p:nvCxnSpPr>
        <p:spPr>
          <a:xfrm>
            <a:off x="6552220" y="4077072"/>
            <a:ext cx="3600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228184" y="5157192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88224" y="5157192"/>
            <a:ext cx="43204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88224" y="4509120"/>
            <a:ext cx="4320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084168" y="4509120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16016" y="270892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55576" y="2420888"/>
            <a:ext cx="2304256" cy="3312368"/>
          </a:xfrm>
          <a:prstGeom prst="line">
            <a:avLst/>
          </a:prstGeom>
          <a:ln w="158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716016" y="3212976"/>
            <a:ext cx="1800200" cy="252028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 txBox="1">
            <a:spLocks/>
          </p:cNvSpPr>
          <p:nvPr/>
        </p:nvSpPr>
        <p:spPr>
          <a:xfrm>
            <a:off x="395536" y="1916832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9552" y="1916832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52921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755576" y="5733256"/>
            <a:ext cx="2304256" cy="0"/>
          </a:xfrm>
          <a:prstGeom prst="line">
            <a:avLst/>
          </a:prstGeom>
          <a:ln w="15875">
            <a:solidFill>
              <a:schemeClr val="tx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16216" y="3212976"/>
            <a:ext cx="72008" cy="2520280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6" name="Straight Connector 55"/>
          <p:cNvCxnSpPr/>
          <p:nvPr/>
        </p:nvCxnSpPr>
        <p:spPr>
          <a:xfrm>
            <a:off x="4716016" y="5733256"/>
            <a:ext cx="1800200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ntent Placeholder 2"/>
          <p:cNvSpPr txBox="1">
            <a:spLocks/>
          </p:cNvSpPr>
          <p:nvPr/>
        </p:nvSpPr>
        <p:spPr>
          <a:xfrm>
            <a:off x="745229" y="1954815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203848" y="2492896"/>
            <a:ext cx="72008" cy="3240000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1" name="Group 40"/>
          <p:cNvGrpSpPr/>
          <p:nvPr/>
        </p:nvGrpSpPr>
        <p:grpSpPr>
          <a:xfrm>
            <a:off x="4324356" y="-27383"/>
            <a:ext cx="4383720" cy="1872207"/>
            <a:chOff x="4324356" y="807026"/>
            <a:chExt cx="4383720" cy="1872207"/>
          </a:xfrm>
        </p:grpSpPr>
        <p:sp>
          <p:nvSpPr>
            <p:cNvPr id="65" name="Down Arrow 64"/>
            <p:cNvSpPr/>
            <p:nvPr/>
          </p:nvSpPr>
          <p:spPr>
            <a:xfrm rot="2502854">
              <a:off x="4972427" y="1239074"/>
              <a:ext cx="432048" cy="136815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Down Arrow 30"/>
            <p:cNvSpPr/>
            <p:nvPr/>
          </p:nvSpPr>
          <p:spPr>
            <a:xfrm rot="2502854">
              <a:off x="5692507" y="1311081"/>
              <a:ext cx="432048" cy="136815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Down Arrow 31"/>
            <p:cNvSpPr/>
            <p:nvPr/>
          </p:nvSpPr>
          <p:spPr>
            <a:xfrm rot="2502854">
              <a:off x="4324356" y="1095058"/>
              <a:ext cx="432048" cy="136815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Down Arrow 33"/>
            <p:cNvSpPr/>
            <p:nvPr/>
          </p:nvSpPr>
          <p:spPr>
            <a:xfrm rot="2502854">
              <a:off x="7132668" y="807026"/>
              <a:ext cx="432048" cy="136815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Down Arrow 36"/>
            <p:cNvSpPr/>
            <p:nvPr/>
          </p:nvSpPr>
          <p:spPr>
            <a:xfrm rot="2502854">
              <a:off x="7708731" y="951042"/>
              <a:ext cx="432048" cy="136815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Down Arrow 38"/>
            <p:cNvSpPr/>
            <p:nvPr/>
          </p:nvSpPr>
          <p:spPr>
            <a:xfrm rot="2502854">
              <a:off x="8276028" y="1095057"/>
              <a:ext cx="432048" cy="1368152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619672" y="580526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b="1" dirty="0" smtClean="0">
                <a:solidFill>
                  <a:schemeClr val="bg1"/>
                </a:solidFill>
              </a:rPr>
              <a:t>475 cm</a:t>
            </a:r>
            <a:endParaRPr lang="hr-HR" sz="12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20072" y="580526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b="1" dirty="0" smtClean="0">
                <a:solidFill>
                  <a:schemeClr val="bg1"/>
                </a:solidFill>
              </a:rPr>
              <a:t>380 cm</a:t>
            </a:r>
            <a:endParaRPr lang="hr-HR" sz="12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5400000">
            <a:off x="3162242" y="3947023"/>
            <a:ext cx="1091324" cy="28803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hr-HR" sz="1000" b="1" dirty="0" smtClean="0">
                <a:solidFill>
                  <a:schemeClr val="bg1"/>
                </a:solidFill>
              </a:rPr>
              <a:t>200 cm</a:t>
            </a:r>
            <a:endParaRPr lang="hr-HR" sz="10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60232" y="472514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b="1" dirty="0" smtClean="0">
                <a:solidFill>
                  <a:schemeClr val="bg1"/>
                </a:solidFill>
              </a:rPr>
              <a:t>X</a:t>
            </a:r>
            <a:endParaRPr lang="hr-HR" sz="1200" b="1" dirty="0">
              <a:solidFill>
                <a:schemeClr val="bg1"/>
              </a:solidFill>
            </a:endParaRPr>
          </a:p>
        </p:txBody>
      </p:sp>
      <p:cxnSp>
        <p:nvCxnSpPr>
          <p:cNvPr id="51" name="Elbow Connector 50"/>
          <p:cNvCxnSpPr/>
          <p:nvPr/>
        </p:nvCxnSpPr>
        <p:spPr>
          <a:xfrm flipV="1">
            <a:off x="2843808" y="5517232"/>
            <a:ext cx="216024" cy="215984"/>
          </a:xfrm>
          <a:prstGeom prst="bentConnector3">
            <a:avLst>
              <a:gd name="adj1" fmla="val -291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 flipV="1">
            <a:off x="6300192" y="5517232"/>
            <a:ext cx="216024" cy="215984"/>
          </a:xfrm>
          <a:prstGeom prst="bentConnector3">
            <a:avLst>
              <a:gd name="adj1" fmla="val -291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68"/>
          <p:cNvSpPr/>
          <p:nvPr/>
        </p:nvSpPr>
        <p:spPr>
          <a:xfrm rot="9411046">
            <a:off x="2273029" y="2145733"/>
            <a:ext cx="1152128" cy="1728192"/>
          </a:xfrm>
          <a:prstGeom prst="arc">
            <a:avLst>
              <a:gd name="adj1" fmla="val 16690856"/>
              <a:gd name="adj2" fmla="val 20692617"/>
            </a:avLst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0" name="Arc 69"/>
          <p:cNvSpPr/>
          <p:nvPr/>
        </p:nvSpPr>
        <p:spPr>
          <a:xfrm rot="9411046">
            <a:off x="5729414" y="2937820"/>
            <a:ext cx="1152128" cy="1728192"/>
          </a:xfrm>
          <a:prstGeom prst="arc">
            <a:avLst>
              <a:gd name="adj1" fmla="val 16690856"/>
              <a:gd name="adj2" fmla="val 20692617"/>
            </a:avLst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TextBox 70"/>
          <p:cNvSpPr txBox="1"/>
          <p:nvPr/>
        </p:nvSpPr>
        <p:spPr>
          <a:xfrm>
            <a:off x="6804248" y="2204864"/>
            <a:ext cx="190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rgbClr val="FF0000"/>
                </a:solidFill>
              </a:rPr>
              <a:t>K-K poučak</a:t>
            </a:r>
            <a:endParaRPr lang="hr-H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6" grpId="0" animBg="1"/>
      <p:bldP spid="42" grpId="0"/>
      <p:bldP spid="44" grpId="0"/>
      <p:bldP spid="47" grpId="1"/>
      <p:bldP spid="48" grpId="1"/>
      <p:bldP spid="69" grpId="0" animBg="1"/>
      <p:bldP spid="70" grpId="0" animBg="1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Računanje visine učenika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Prema K-K poučku o sličnosti trokuta, trokuti skicirani na prethodnom slajdu su slični.</a:t>
            </a:r>
          </a:p>
          <a:p>
            <a:r>
              <a:rPr lang="hr-HR" dirty="0" smtClean="0"/>
              <a:t>Vrijedi:</a:t>
            </a:r>
          </a:p>
          <a:p>
            <a:pPr>
              <a:buNone/>
            </a:pPr>
            <a:r>
              <a:rPr lang="hr-HR" dirty="0" smtClean="0"/>
              <a:t>	475 : 200 = k             k=2,375</a:t>
            </a:r>
          </a:p>
          <a:p>
            <a:pPr>
              <a:buNone/>
            </a:pPr>
            <a:r>
              <a:rPr lang="hr-HR" dirty="0" smtClean="0"/>
              <a:t>	380 : X = k</a:t>
            </a:r>
          </a:p>
          <a:p>
            <a:pPr>
              <a:buNone/>
            </a:pPr>
            <a:r>
              <a:rPr lang="hr-HR" dirty="0" smtClean="0"/>
              <a:t>	380 : X =2,375</a:t>
            </a:r>
          </a:p>
          <a:p>
            <a:pPr>
              <a:buNone/>
            </a:pPr>
            <a:r>
              <a:rPr lang="hr-HR" dirty="0" smtClean="0"/>
              <a:t>	2,375*X = 380 /:2,375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X=160 cm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</a:p>
          <a:p>
            <a:endParaRPr lang="hr-HR" dirty="0"/>
          </a:p>
        </p:txBody>
      </p:sp>
      <p:sp>
        <p:nvSpPr>
          <p:cNvPr id="6" name="Right Arrow 5"/>
          <p:cNvSpPr/>
          <p:nvPr/>
        </p:nvSpPr>
        <p:spPr>
          <a:xfrm>
            <a:off x="3347864" y="3501008"/>
            <a:ext cx="792088" cy="14401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Preciznost rezultata i čimbenici utjecaja na rezultat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 bi točnost ovog mjerenja bila vjerodostojna nužno je mjeriti sjene u </a:t>
            </a:r>
            <a:r>
              <a:rPr lang="hr-HR" b="1" dirty="0" smtClean="0"/>
              <a:t>isto vrijeme</a:t>
            </a:r>
            <a:r>
              <a:rPr lang="hr-HR" dirty="0" smtClean="0"/>
              <a:t> jer se pomakom sunca mjenja kut pada sunčevih zraka.</a:t>
            </a:r>
          </a:p>
          <a:p>
            <a:r>
              <a:rPr lang="hr-HR" dirty="0" smtClean="0"/>
              <a:t>Također je nužno da štap koji mjerimo stoji uspravno, te da učenik čiju sjenu mjerimo stoji uspravno.</a:t>
            </a:r>
          </a:p>
          <a:p>
            <a:r>
              <a:rPr lang="hr-HR" dirty="0" smtClean="0"/>
              <a:t>Na preciznost rezultata mogu utjecati i sitne greške u mjerenju.</a:t>
            </a:r>
            <a:endParaRPr lang="hr-H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 plakat(prezentaciju)na temu “Matematiku na školskom igralištu” u kojem ćeš opisati svoj rad na igralištu. Plakat treba sadržavati kratak opis i svrhu ovakvog postupka određivanja visine,skice,postupak rješavanja , opis i objašnjenje poučka koji si koristio da bi dokazao da su trokuti slični,komentar o preciznosti mjerenja,slike itd.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Mjerenje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539552" y="5085184"/>
            <a:ext cx="8208912" cy="12961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4248" y="2924944"/>
            <a:ext cx="144016" cy="216024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val 8"/>
          <p:cNvSpPr/>
          <p:nvPr/>
        </p:nvSpPr>
        <p:spPr>
          <a:xfrm>
            <a:off x="6444208" y="2420888"/>
            <a:ext cx="864096" cy="720080"/>
          </a:xfrm>
          <a:prstGeom prst="ellipse">
            <a:avLst/>
          </a:prstGeom>
          <a:solidFill>
            <a:schemeClr val="tx1">
              <a:lumMod val="9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843808" y="4653136"/>
            <a:ext cx="216024" cy="432048"/>
          </a:xfrm>
          <a:prstGeom prst="line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59832" y="4653136"/>
            <a:ext cx="216024" cy="432048"/>
          </a:xfrm>
          <a:prstGeom prst="line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699792" y="4293096"/>
            <a:ext cx="360040" cy="216024"/>
          </a:xfrm>
          <a:prstGeom prst="line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59832" y="4293096"/>
            <a:ext cx="360040" cy="216024"/>
          </a:xfrm>
          <a:prstGeom prst="line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1115616" y="1988840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115616" y="1844824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hr-H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Smiley Face 27"/>
          <p:cNvSpPr/>
          <p:nvPr/>
        </p:nvSpPr>
        <p:spPr>
          <a:xfrm>
            <a:off x="2771800" y="3645024"/>
            <a:ext cx="576064" cy="504056"/>
          </a:xfrm>
          <a:prstGeom prst="smileyFace">
            <a:avLst>
              <a:gd name="adj" fmla="val 465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3059832" y="4077072"/>
            <a:ext cx="0" cy="576064"/>
          </a:xfrm>
          <a:prstGeom prst="line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Arrow 32"/>
          <p:cNvSpPr/>
          <p:nvPr/>
        </p:nvSpPr>
        <p:spPr>
          <a:xfrm rot="18905878">
            <a:off x="6905631" y="1512940"/>
            <a:ext cx="1512168" cy="504056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Left Arrow 34"/>
          <p:cNvSpPr/>
          <p:nvPr/>
        </p:nvSpPr>
        <p:spPr>
          <a:xfrm rot="18869840">
            <a:off x="7477932" y="1732674"/>
            <a:ext cx="1512168" cy="504056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Left Arrow 35"/>
          <p:cNvSpPr/>
          <p:nvPr/>
        </p:nvSpPr>
        <p:spPr>
          <a:xfrm rot="18869840">
            <a:off x="6253796" y="1300626"/>
            <a:ext cx="1512168" cy="504056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Left Arrow 39"/>
          <p:cNvSpPr/>
          <p:nvPr/>
        </p:nvSpPr>
        <p:spPr>
          <a:xfrm rot="18869840">
            <a:off x="2869421" y="2668779"/>
            <a:ext cx="1512168" cy="504056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Left Arrow 40"/>
          <p:cNvSpPr/>
          <p:nvPr/>
        </p:nvSpPr>
        <p:spPr>
          <a:xfrm rot="18869840">
            <a:off x="3517492" y="2884802"/>
            <a:ext cx="1512168" cy="504056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Left Arrow 41"/>
          <p:cNvSpPr/>
          <p:nvPr/>
        </p:nvSpPr>
        <p:spPr>
          <a:xfrm rot="18869840">
            <a:off x="2221348" y="2524762"/>
            <a:ext cx="1512168" cy="504056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4" name="Straight Connector 43"/>
          <p:cNvCxnSpPr>
            <a:stCxn id="28" idx="0"/>
          </p:cNvCxnSpPr>
          <p:nvPr/>
        </p:nvCxnSpPr>
        <p:spPr>
          <a:xfrm flipH="1">
            <a:off x="1475656" y="3645024"/>
            <a:ext cx="1584176" cy="1440160"/>
          </a:xfrm>
          <a:prstGeom prst="line">
            <a:avLst/>
          </a:prstGeom>
          <a:ln w="2222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0"/>
          </p:cNvCxnSpPr>
          <p:nvPr/>
        </p:nvCxnSpPr>
        <p:spPr>
          <a:xfrm flipH="1">
            <a:off x="3995936" y="2420888"/>
            <a:ext cx="2880320" cy="2664296"/>
          </a:xfrm>
          <a:prstGeom prst="line">
            <a:avLst/>
          </a:prstGeom>
          <a:ln w="2222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8" idx="0"/>
          </p:cNvCxnSpPr>
          <p:nvPr/>
        </p:nvCxnSpPr>
        <p:spPr>
          <a:xfrm>
            <a:off x="3059832" y="3645024"/>
            <a:ext cx="0" cy="1440160"/>
          </a:xfrm>
          <a:prstGeom prst="line">
            <a:avLst/>
          </a:prstGeom>
          <a:ln w="190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9" idx="0"/>
            <a:endCxn id="7" idx="2"/>
          </p:cNvCxnSpPr>
          <p:nvPr/>
        </p:nvCxnSpPr>
        <p:spPr>
          <a:xfrm>
            <a:off x="6876256" y="2420888"/>
            <a:ext cx="0" cy="2664296"/>
          </a:xfrm>
          <a:prstGeom prst="line">
            <a:avLst/>
          </a:prstGeom>
          <a:ln w="190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475656" y="5085184"/>
            <a:ext cx="1584176" cy="0"/>
          </a:xfrm>
          <a:prstGeom prst="line">
            <a:avLst/>
          </a:prstGeom>
          <a:ln w="31750">
            <a:solidFill>
              <a:schemeClr val="bg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995936" y="5085184"/>
            <a:ext cx="2880320" cy="0"/>
          </a:xfrm>
          <a:prstGeom prst="line">
            <a:avLst/>
          </a:prstGeom>
          <a:ln w="31750">
            <a:solidFill>
              <a:schemeClr val="bg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36297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66" name="TextBox 65"/>
          <p:cNvSpPr txBox="1"/>
          <p:nvPr/>
        </p:nvSpPr>
        <p:spPr>
          <a:xfrm>
            <a:off x="1763688" y="52292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420cm</a:t>
            </a:r>
            <a:endParaRPr lang="hr-HR" dirty="0"/>
          </a:p>
        </p:txBody>
      </p:sp>
      <p:sp>
        <p:nvSpPr>
          <p:cNvPr id="68" name="TextBox 67"/>
          <p:cNvSpPr txBox="1"/>
          <p:nvPr/>
        </p:nvSpPr>
        <p:spPr>
          <a:xfrm>
            <a:off x="4283968" y="52292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560cm</a:t>
            </a:r>
            <a:endParaRPr lang="hr-HR" dirty="0"/>
          </a:p>
        </p:txBody>
      </p:sp>
      <p:sp>
        <p:nvSpPr>
          <p:cNvPr id="69" name="TextBox 68"/>
          <p:cNvSpPr txBox="1"/>
          <p:nvPr/>
        </p:nvSpPr>
        <p:spPr>
          <a:xfrm>
            <a:off x="3563888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160cm</a:t>
            </a:r>
            <a:endParaRPr lang="hr-HR" dirty="0"/>
          </a:p>
        </p:txBody>
      </p:sp>
      <p:cxnSp>
        <p:nvCxnSpPr>
          <p:cNvPr id="70" name="Elbow Connector 69"/>
          <p:cNvCxnSpPr/>
          <p:nvPr/>
        </p:nvCxnSpPr>
        <p:spPr>
          <a:xfrm flipV="1">
            <a:off x="2843808" y="4869160"/>
            <a:ext cx="216024" cy="215984"/>
          </a:xfrm>
          <a:prstGeom prst="bentConnector3">
            <a:avLst>
              <a:gd name="adj1" fmla="val -291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flipV="1">
            <a:off x="6660232" y="4869160"/>
            <a:ext cx="216024" cy="215984"/>
          </a:xfrm>
          <a:prstGeom prst="bentConnector3">
            <a:avLst>
              <a:gd name="adj1" fmla="val -291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 71"/>
          <p:cNvSpPr/>
          <p:nvPr/>
        </p:nvSpPr>
        <p:spPr>
          <a:xfrm rot="9411046">
            <a:off x="6089453" y="1785693"/>
            <a:ext cx="1152128" cy="1728192"/>
          </a:xfrm>
          <a:prstGeom prst="arc">
            <a:avLst>
              <a:gd name="adj1" fmla="val 16690856"/>
              <a:gd name="adj2" fmla="val 20692617"/>
            </a:avLst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Arc 72"/>
          <p:cNvSpPr/>
          <p:nvPr/>
        </p:nvSpPr>
        <p:spPr>
          <a:xfrm rot="9411046">
            <a:off x="2273030" y="3009828"/>
            <a:ext cx="1152128" cy="1728192"/>
          </a:xfrm>
          <a:prstGeom prst="arc">
            <a:avLst>
              <a:gd name="adj1" fmla="val 16690856"/>
              <a:gd name="adj2" fmla="val 20692617"/>
            </a:avLst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4" name="TextBox 73"/>
          <p:cNvSpPr txBox="1"/>
          <p:nvPr/>
        </p:nvSpPr>
        <p:spPr>
          <a:xfrm>
            <a:off x="4067944" y="62068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FF0000"/>
                </a:solidFill>
              </a:rPr>
              <a:t>K-K poučak</a:t>
            </a:r>
            <a:endParaRPr lang="hr-H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65" grpId="0"/>
      <p:bldP spid="66" grpId="0"/>
      <p:bldP spid="68" grpId="0"/>
      <p:bldP spid="69" grpId="0"/>
      <p:bldP spid="72" grpId="0" animBg="1"/>
      <p:bldP spid="73" grpId="0" animBg="1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Računjanje visine prometnog znaka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Prema </a:t>
            </a:r>
            <a:r>
              <a:rPr lang="hr-HR" dirty="0" smtClean="0"/>
              <a:t>K-K </a:t>
            </a:r>
            <a:r>
              <a:rPr lang="hr-HR" dirty="0" smtClean="0"/>
              <a:t>poučku o sličnosti vrijedi </a:t>
            </a:r>
            <a:r>
              <a:rPr lang="hr-HR" dirty="0" smtClean="0"/>
              <a:t>da su trokuti skicirani na prethodnom slajdu slični</a:t>
            </a:r>
          </a:p>
          <a:p>
            <a:r>
              <a:rPr lang="hr-HR" dirty="0" smtClean="0"/>
              <a:t>Vrijedi:</a:t>
            </a:r>
          </a:p>
          <a:p>
            <a:r>
              <a:rPr lang="hr-HR" dirty="0" smtClean="0"/>
              <a:t>420 : 160 = k          2.625</a:t>
            </a:r>
          </a:p>
          <a:p>
            <a:r>
              <a:rPr lang="hr-HR" dirty="0" smtClean="0"/>
              <a:t>560 :  X   = k</a:t>
            </a:r>
          </a:p>
          <a:p>
            <a:r>
              <a:rPr lang="hr-HR" dirty="0" smtClean="0"/>
              <a:t>2.625*X =560</a:t>
            </a:r>
          </a:p>
          <a:p>
            <a:r>
              <a:rPr lang="hr-HR" dirty="0" smtClean="0"/>
              <a:t>X ≈ 213 cm</a:t>
            </a:r>
          </a:p>
          <a:p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3347864" y="4149080"/>
            <a:ext cx="792088" cy="14401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Preciznost mjerenja i čimbenici utjecaja na razulatat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Vrijeme</a:t>
            </a:r>
          </a:p>
          <a:p>
            <a:r>
              <a:rPr lang="hr-HR" dirty="0" smtClean="0"/>
              <a:t>Preciznost mjerenja</a:t>
            </a:r>
          </a:p>
          <a:p>
            <a:r>
              <a:rPr lang="hr-HR" dirty="0" smtClean="0"/>
              <a:t>Okomit položaj na zemlju za oba predmeta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260</TotalTime>
  <Words>256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Verdana</vt:lpstr>
      <vt:lpstr>Wingdings 2</vt:lpstr>
      <vt:lpstr>Verve</vt:lpstr>
      <vt:lpstr>Matematika na školskom igralištu</vt:lpstr>
      <vt:lpstr>ZADATAK</vt:lpstr>
      <vt:lpstr>Mjerenje</vt:lpstr>
      <vt:lpstr>Računanje visine učenika</vt:lpstr>
      <vt:lpstr>Preciznost rezultata i čimbenici utjecaja na rezultat</vt:lpstr>
      <vt:lpstr>2.zadatak</vt:lpstr>
      <vt:lpstr>Mjerenje</vt:lpstr>
      <vt:lpstr>Računjanje visine prometnog znaka</vt:lpstr>
      <vt:lpstr>Preciznost mjerenja i čimbenici utjecaja na razulatat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na školskom igralištu</dc:title>
  <dc:creator>Korisnik</dc:creator>
  <cp:lastModifiedBy>marija podrug</cp:lastModifiedBy>
  <cp:revision>33</cp:revision>
  <dcterms:created xsi:type="dcterms:W3CDTF">2016-01-25T20:08:10Z</dcterms:created>
  <dcterms:modified xsi:type="dcterms:W3CDTF">2016-02-07T14:54:22Z</dcterms:modified>
</cp:coreProperties>
</file>