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9" r:id="rId3"/>
    <p:sldId id="302" r:id="rId4"/>
    <p:sldId id="287" r:id="rId5"/>
    <p:sldId id="303" r:id="rId6"/>
    <p:sldId id="274" r:id="rId7"/>
    <p:sldId id="304" r:id="rId8"/>
    <p:sldId id="258" r:id="rId9"/>
    <p:sldId id="259" r:id="rId10"/>
    <p:sldId id="280" r:id="rId11"/>
    <p:sldId id="277" r:id="rId12"/>
    <p:sldId id="284" r:id="rId13"/>
    <p:sldId id="262" r:id="rId14"/>
    <p:sldId id="283" r:id="rId15"/>
    <p:sldId id="293" r:id="rId16"/>
    <p:sldId id="270" r:id="rId17"/>
    <p:sldId id="294" r:id="rId18"/>
    <p:sldId id="289" r:id="rId19"/>
    <p:sldId id="305" r:id="rId20"/>
    <p:sldId id="288" r:id="rId21"/>
    <p:sldId id="290" r:id="rId22"/>
    <p:sldId id="306" r:id="rId23"/>
    <p:sldId id="266" r:id="rId24"/>
    <p:sldId id="307" r:id="rId25"/>
    <p:sldId id="308" r:id="rId26"/>
    <p:sldId id="309" r:id="rId27"/>
    <p:sldId id="263" r:id="rId28"/>
    <p:sldId id="310" r:id="rId29"/>
    <p:sldId id="299" r:id="rId30"/>
    <p:sldId id="300" r:id="rId31"/>
    <p:sldId id="285" r:id="rId32"/>
    <p:sldId id="30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cni" initials="K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12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11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32533-6C25-4EA4-BF78-124720E1D23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655BDB8-565C-40E7-A903-71421EF9039B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Sustav pravila, načela, mjera, postupaka i aktivnosti, koji za cilj ima sprječavanje rizika na radu, ozljeda na radu, profesionalnih bolesti…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1FD76-F387-4B72-B185-6116FA9355C4}" type="parTrans" cxnId="{B15D660D-B49A-4883-9747-34803C80BDE8}">
      <dgm:prSet/>
      <dgm:spPr/>
      <dgm:t>
        <a:bodyPr/>
        <a:lstStyle/>
        <a:p>
          <a:endParaRPr lang="en-US"/>
        </a:p>
      </dgm:t>
    </dgm:pt>
    <dgm:pt modelId="{E831F788-2127-4B2A-A157-B1A7ED8C1324}" type="sibTrans" cxnId="{B15D660D-B49A-4883-9747-34803C80BDE8}">
      <dgm:prSet/>
      <dgm:spPr/>
      <dgm:t>
        <a:bodyPr/>
        <a:lstStyle/>
        <a:p>
          <a:endParaRPr lang="en-US"/>
        </a:p>
      </dgm:t>
    </dgm:pt>
    <dgm:pt modelId="{F4723038-8A77-455D-84FC-71AAF74BF697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Svrha zaštite na radu je sustavno unaprjeđivanje sigurnosti i zaštite zdravlja radnika i osoba na radu!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AE9D4-8275-441F-BAC0-8314ED40B92C}" type="parTrans" cxnId="{5B979AE7-6647-46B2-9649-8E4DAEB7218C}">
      <dgm:prSet/>
      <dgm:spPr/>
      <dgm:t>
        <a:bodyPr/>
        <a:lstStyle/>
        <a:p>
          <a:endParaRPr lang="en-US"/>
        </a:p>
      </dgm:t>
    </dgm:pt>
    <dgm:pt modelId="{0883E13B-821A-4EFD-A12E-CB936A0AAA34}" type="sibTrans" cxnId="{5B979AE7-6647-46B2-9649-8E4DAEB7218C}">
      <dgm:prSet/>
      <dgm:spPr/>
      <dgm:t>
        <a:bodyPr/>
        <a:lstStyle/>
        <a:p>
          <a:endParaRPr lang="en-US"/>
        </a:p>
      </dgm:t>
    </dgm:pt>
    <dgm:pt modelId="{AD48CA5C-7DCF-434E-9E57-E5B2DAC2F72F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Poseban naglasak na dodatne uvjete zaštite posebno osjetljivih skupina osoba na radu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D7E18-8AED-4918-BBD4-CE4FAA159A5C}" type="parTrans" cxnId="{0EFEEF5E-9F94-4FC5-B0C2-0221E16D36BD}">
      <dgm:prSet/>
      <dgm:spPr/>
      <dgm:t>
        <a:bodyPr/>
        <a:lstStyle/>
        <a:p>
          <a:endParaRPr lang="en-US"/>
        </a:p>
      </dgm:t>
    </dgm:pt>
    <dgm:pt modelId="{7AD3DD3B-A450-4A0F-9FC9-A3C8AE78D6CE}" type="sibTrans" cxnId="{0EFEEF5E-9F94-4FC5-B0C2-0221E16D36BD}">
      <dgm:prSet/>
      <dgm:spPr/>
      <dgm:t>
        <a:bodyPr/>
        <a:lstStyle/>
        <a:p>
          <a:endParaRPr lang="en-US"/>
        </a:p>
      </dgm:t>
    </dgm:pt>
    <dgm:pt modelId="{EEDC754D-F19E-4C9E-B466-88CF6FC13B60}" type="pres">
      <dgm:prSet presAssocID="{27432533-6C25-4EA4-BF78-124720E1D23C}" presName="linear" presStyleCnt="0">
        <dgm:presLayoutVars>
          <dgm:animLvl val="lvl"/>
          <dgm:resizeHandles val="exact"/>
        </dgm:presLayoutVars>
      </dgm:prSet>
      <dgm:spPr/>
    </dgm:pt>
    <dgm:pt modelId="{DD18280A-22C2-4C13-9CF3-B8BF6CC08295}" type="pres">
      <dgm:prSet presAssocID="{F655BDB8-565C-40E7-A903-71421EF903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079EC4-CDEF-486D-826C-8904B245D4ED}" type="pres">
      <dgm:prSet presAssocID="{E831F788-2127-4B2A-A157-B1A7ED8C1324}" presName="spacer" presStyleCnt="0"/>
      <dgm:spPr/>
    </dgm:pt>
    <dgm:pt modelId="{04B64EE8-A102-4E02-8B8F-7799194F856E}" type="pres">
      <dgm:prSet presAssocID="{F4723038-8A77-455D-84FC-71AAF74BF6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4D5D6D-EB9B-4A32-A8DE-C1F73D85CE72}" type="pres">
      <dgm:prSet presAssocID="{0883E13B-821A-4EFD-A12E-CB936A0AAA34}" presName="spacer" presStyleCnt="0"/>
      <dgm:spPr/>
    </dgm:pt>
    <dgm:pt modelId="{D888A130-E4E9-41CB-B184-41DFAC3AEEDC}" type="pres">
      <dgm:prSet presAssocID="{AD48CA5C-7DCF-434E-9E57-E5B2DAC2F72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15D660D-B49A-4883-9747-34803C80BDE8}" srcId="{27432533-6C25-4EA4-BF78-124720E1D23C}" destId="{F655BDB8-565C-40E7-A903-71421EF9039B}" srcOrd="0" destOrd="0" parTransId="{0A11FD76-F387-4B72-B185-6116FA9355C4}" sibTransId="{E831F788-2127-4B2A-A157-B1A7ED8C1324}"/>
    <dgm:cxn modelId="{2F6D3B38-E1BF-40C4-938B-92ABE393C4C1}" type="presOf" srcId="{F655BDB8-565C-40E7-A903-71421EF9039B}" destId="{DD18280A-22C2-4C13-9CF3-B8BF6CC08295}" srcOrd="0" destOrd="0" presId="urn:microsoft.com/office/officeart/2005/8/layout/vList2"/>
    <dgm:cxn modelId="{0EFEEF5E-9F94-4FC5-B0C2-0221E16D36BD}" srcId="{27432533-6C25-4EA4-BF78-124720E1D23C}" destId="{AD48CA5C-7DCF-434E-9E57-E5B2DAC2F72F}" srcOrd="2" destOrd="0" parTransId="{956D7E18-8AED-4918-BBD4-CE4FAA159A5C}" sibTransId="{7AD3DD3B-A450-4A0F-9FC9-A3C8AE78D6CE}"/>
    <dgm:cxn modelId="{B0A0B973-10F9-4BD0-9DFB-17DAD5CD51CB}" type="presOf" srcId="{AD48CA5C-7DCF-434E-9E57-E5B2DAC2F72F}" destId="{D888A130-E4E9-41CB-B184-41DFAC3AEEDC}" srcOrd="0" destOrd="0" presId="urn:microsoft.com/office/officeart/2005/8/layout/vList2"/>
    <dgm:cxn modelId="{26319E91-AA5E-4E07-8C2D-5A204A0EEE59}" type="presOf" srcId="{27432533-6C25-4EA4-BF78-124720E1D23C}" destId="{EEDC754D-F19E-4C9E-B466-88CF6FC13B60}" srcOrd="0" destOrd="0" presId="urn:microsoft.com/office/officeart/2005/8/layout/vList2"/>
    <dgm:cxn modelId="{105B07A8-64F4-4252-B326-1CC7010006D0}" type="presOf" srcId="{F4723038-8A77-455D-84FC-71AAF74BF697}" destId="{04B64EE8-A102-4E02-8B8F-7799194F856E}" srcOrd="0" destOrd="0" presId="urn:microsoft.com/office/officeart/2005/8/layout/vList2"/>
    <dgm:cxn modelId="{5B979AE7-6647-46B2-9649-8E4DAEB7218C}" srcId="{27432533-6C25-4EA4-BF78-124720E1D23C}" destId="{F4723038-8A77-455D-84FC-71AAF74BF697}" srcOrd="1" destOrd="0" parTransId="{26CAE9D4-8275-441F-BAC0-8314ED40B92C}" sibTransId="{0883E13B-821A-4EFD-A12E-CB936A0AAA34}"/>
    <dgm:cxn modelId="{29CEEAD9-A2E9-46F8-A13B-0DFDAE9F3485}" type="presParOf" srcId="{EEDC754D-F19E-4C9E-B466-88CF6FC13B60}" destId="{DD18280A-22C2-4C13-9CF3-B8BF6CC08295}" srcOrd="0" destOrd="0" presId="urn:microsoft.com/office/officeart/2005/8/layout/vList2"/>
    <dgm:cxn modelId="{7C0C2D65-F5B5-4E3A-B32D-08BF0B57528B}" type="presParOf" srcId="{EEDC754D-F19E-4C9E-B466-88CF6FC13B60}" destId="{A9079EC4-CDEF-486D-826C-8904B245D4ED}" srcOrd="1" destOrd="0" presId="urn:microsoft.com/office/officeart/2005/8/layout/vList2"/>
    <dgm:cxn modelId="{1CCF4FE6-63F9-494D-B28A-F3E1F3BAB745}" type="presParOf" srcId="{EEDC754D-F19E-4C9E-B466-88CF6FC13B60}" destId="{04B64EE8-A102-4E02-8B8F-7799194F856E}" srcOrd="2" destOrd="0" presId="urn:microsoft.com/office/officeart/2005/8/layout/vList2"/>
    <dgm:cxn modelId="{22AB197C-2877-49A4-9A42-84E0C2F9D363}" type="presParOf" srcId="{EEDC754D-F19E-4C9E-B466-88CF6FC13B60}" destId="{FF4D5D6D-EB9B-4A32-A8DE-C1F73D85CE72}" srcOrd="3" destOrd="0" presId="urn:microsoft.com/office/officeart/2005/8/layout/vList2"/>
    <dgm:cxn modelId="{5323F165-7823-436D-B63D-DA7797CCE319}" type="presParOf" srcId="{EEDC754D-F19E-4C9E-B466-88CF6FC13B60}" destId="{D888A130-E4E9-41CB-B184-41DFAC3AEE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42FAF6-AD8A-4A6C-8C04-6A6AED67E4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80AF62B-4A75-4FC7-9FBE-9DB3846E9AC0}">
      <dgm:prSet custT="1"/>
      <dgm:spPr/>
      <dgm:t>
        <a:bodyPr/>
        <a:lstStyle/>
        <a:p>
          <a:r>
            <a:rPr lang="hr-H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Na težinu ozljede utječe više parametara: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C16D3-CAF9-4299-9005-C730396CDF7D}" type="parTrans" cxnId="{12397CFB-0C5C-46B7-9922-1851FD4E2B5C}">
      <dgm:prSet/>
      <dgm:spPr/>
      <dgm:t>
        <a:bodyPr/>
        <a:lstStyle/>
        <a:p>
          <a:endParaRPr lang="en-US"/>
        </a:p>
      </dgm:t>
    </dgm:pt>
    <dgm:pt modelId="{F315AC4D-2FF2-4364-A7C4-99103CD2E607}" type="sibTrans" cxnId="{12397CFB-0C5C-46B7-9922-1851FD4E2B5C}">
      <dgm:prSet/>
      <dgm:spPr/>
      <dgm:t>
        <a:bodyPr/>
        <a:lstStyle/>
        <a:p>
          <a:endParaRPr lang="en-US"/>
        </a:p>
      </dgm:t>
    </dgm:pt>
    <dgm:pt modelId="{206AC081-E318-44B3-BF74-0C6ACE008D95}">
      <dgm:prSet custT="1"/>
      <dgm:spPr/>
      <dgm:t>
        <a:bodyPr/>
        <a:lstStyle/>
        <a:p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jačina struje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623FD-A980-4CB1-9436-FEF0832D9294}" type="parTrans" cxnId="{23D20ED4-7065-4069-8B62-92032E104444}">
      <dgm:prSet/>
      <dgm:spPr/>
      <dgm:t>
        <a:bodyPr/>
        <a:lstStyle/>
        <a:p>
          <a:endParaRPr lang="en-US"/>
        </a:p>
      </dgm:t>
    </dgm:pt>
    <dgm:pt modelId="{00867EB4-C1A2-4A08-BF3E-BCE460CB5C9A}" type="sibTrans" cxnId="{23D20ED4-7065-4069-8B62-92032E104444}">
      <dgm:prSet/>
      <dgm:spPr/>
      <dgm:t>
        <a:bodyPr/>
        <a:lstStyle/>
        <a:p>
          <a:endParaRPr lang="en-US"/>
        </a:p>
      </dgm:t>
    </dgm:pt>
    <dgm:pt modelId="{3D01B66E-F34B-4585-8901-D46EF0B2816D}">
      <dgm:prSet custT="1"/>
      <dgm:spPr/>
      <dgm:t>
        <a:bodyPr/>
        <a:lstStyle/>
        <a:p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vrijeme prolaza struje kroz tijelo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DE0F0-C4D1-446E-A87D-7B744CB8937F}" type="parTrans" cxnId="{0EA45E83-54E4-4D1B-A641-F1DC0D52E896}">
      <dgm:prSet/>
      <dgm:spPr/>
      <dgm:t>
        <a:bodyPr/>
        <a:lstStyle/>
        <a:p>
          <a:endParaRPr lang="en-US"/>
        </a:p>
      </dgm:t>
    </dgm:pt>
    <dgm:pt modelId="{34C63BBF-E97A-4B1F-9E5C-23A51E88AA07}" type="sibTrans" cxnId="{0EA45E83-54E4-4D1B-A641-F1DC0D52E896}">
      <dgm:prSet/>
      <dgm:spPr/>
      <dgm:t>
        <a:bodyPr/>
        <a:lstStyle/>
        <a:p>
          <a:endParaRPr lang="en-US"/>
        </a:p>
      </dgm:t>
    </dgm:pt>
    <dgm:pt modelId="{3B7C6791-9198-4C2C-ADCE-59DD6E592037}">
      <dgm:prSet custT="1"/>
      <dgm:spPr/>
      <dgm:t>
        <a:bodyPr/>
        <a:lstStyle/>
        <a:p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put prolaza struje kroz tijelo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FB527-1C76-4EB4-8C53-8E2842BC0538}" type="parTrans" cxnId="{A897CAC2-B3EC-49FA-AC57-E84668F02159}">
      <dgm:prSet/>
      <dgm:spPr/>
      <dgm:t>
        <a:bodyPr/>
        <a:lstStyle/>
        <a:p>
          <a:endParaRPr lang="en-US"/>
        </a:p>
      </dgm:t>
    </dgm:pt>
    <dgm:pt modelId="{E7CCE9F5-6071-408E-807D-87EFB2AB6ABA}" type="sibTrans" cxnId="{A897CAC2-B3EC-49FA-AC57-E84668F02159}">
      <dgm:prSet/>
      <dgm:spPr/>
      <dgm:t>
        <a:bodyPr/>
        <a:lstStyle/>
        <a:p>
          <a:endParaRPr lang="en-US"/>
        </a:p>
      </dgm:t>
    </dgm:pt>
    <dgm:pt modelId="{3A72B74A-5B1C-4AC4-A680-55768A2CD3D1}">
      <dgm:prSet custT="1"/>
      <dgm:spPr/>
      <dgm:t>
        <a:bodyPr/>
        <a:lstStyle/>
        <a:p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individualne osobine čovjeka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E34B9-A797-43B7-A76B-AAF59125CAEA}" type="parTrans" cxnId="{7EC6B209-C2DC-41DE-A6A6-1D567676D0AA}">
      <dgm:prSet/>
      <dgm:spPr/>
      <dgm:t>
        <a:bodyPr/>
        <a:lstStyle/>
        <a:p>
          <a:endParaRPr lang="en-US"/>
        </a:p>
      </dgm:t>
    </dgm:pt>
    <dgm:pt modelId="{3E119136-C0FC-4D41-B845-D769B96683EA}" type="sibTrans" cxnId="{7EC6B209-C2DC-41DE-A6A6-1D567676D0AA}">
      <dgm:prSet/>
      <dgm:spPr/>
      <dgm:t>
        <a:bodyPr/>
        <a:lstStyle/>
        <a:p>
          <a:endParaRPr lang="en-US"/>
        </a:p>
      </dgm:t>
    </dgm:pt>
    <dgm:pt modelId="{50D174E4-7589-407D-BFFD-02E2A9DDF0D1}">
      <dgm:prSet custT="1"/>
      <dgm:spPr/>
      <dgm:t>
        <a:bodyPr/>
        <a:lstStyle/>
        <a:p>
          <a:r>
            <a:rPr lang="hr-H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Kako pomoći?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FC3CB-77E2-450C-AD75-3F4E72F4410D}" type="parTrans" cxnId="{3152D229-CA74-423B-84F5-BEDB6B905615}">
      <dgm:prSet/>
      <dgm:spPr/>
      <dgm:t>
        <a:bodyPr/>
        <a:lstStyle/>
        <a:p>
          <a:endParaRPr lang="en-US"/>
        </a:p>
      </dgm:t>
    </dgm:pt>
    <dgm:pt modelId="{217C5E1D-08DC-459E-AC22-E566AC9C47AB}" type="sibTrans" cxnId="{3152D229-CA74-423B-84F5-BEDB6B905615}">
      <dgm:prSet/>
      <dgm:spPr/>
      <dgm:t>
        <a:bodyPr/>
        <a:lstStyle/>
        <a:p>
          <a:endParaRPr lang="en-US"/>
        </a:p>
      </dgm:t>
    </dgm:pt>
    <dgm:pt modelId="{7C3CA16F-5CAA-4026-822A-E6E9266ADFC0}">
      <dgm:prSet custT="1"/>
      <dgm:spPr/>
      <dgm:t>
        <a:bodyPr/>
        <a:lstStyle/>
        <a:p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isključiti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struju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putem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sklopke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osigurača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33F97-430B-4451-BAB1-07E1285A300D}" type="parTrans" cxnId="{1AEA12A8-F5FB-4CF2-839D-B98E31AE92C8}">
      <dgm:prSet/>
      <dgm:spPr/>
      <dgm:t>
        <a:bodyPr/>
        <a:lstStyle/>
        <a:p>
          <a:endParaRPr lang="en-US"/>
        </a:p>
      </dgm:t>
    </dgm:pt>
    <dgm:pt modelId="{CE9CD2FC-1183-4A80-B3ED-E9E641C79706}" type="sibTrans" cxnId="{1AEA12A8-F5FB-4CF2-839D-B98E31AE92C8}">
      <dgm:prSet/>
      <dgm:spPr/>
      <dgm:t>
        <a:bodyPr/>
        <a:lstStyle/>
        <a:p>
          <a:endParaRPr lang="en-US"/>
        </a:p>
      </dgm:t>
    </dgm:pt>
    <dgm:pt modelId="{9487DFFF-C3D5-497F-A75C-A98DD2916AFF}">
      <dgm:prSet custT="1"/>
      <dgm:spPr/>
      <dgm:t>
        <a:bodyPr/>
        <a:lstStyle/>
        <a:p>
          <a:r>
            <a:rPr lang="hr-H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Izvući osobu iz strujnog kruga </a:t>
          </a:r>
          <a:r>
            <a:rPr lang="en-GB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izoliranim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predmetom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A4C2E-BCFF-4920-B8E4-CA4CF7AF9913}" type="parTrans" cxnId="{9EA75B94-6D19-4748-B569-FDFD523C8DF0}">
      <dgm:prSet/>
      <dgm:spPr/>
      <dgm:t>
        <a:bodyPr/>
        <a:lstStyle/>
        <a:p>
          <a:endParaRPr lang="en-US"/>
        </a:p>
      </dgm:t>
    </dgm:pt>
    <dgm:pt modelId="{755CC28C-B425-4C1F-B743-D4A12EFF7CFB}" type="sibTrans" cxnId="{9EA75B94-6D19-4748-B569-FDFD523C8DF0}">
      <dgm:prSet/>
      <dgm:spPr/>
      <dgm:t>
        <a:bodyPr/>
        <a:lstStyle/>
        <a:p>
          <a:endParaRPr lang="en-US"/>
        </a:p>
      </dgm:t>
    </dgm:pt>
    <dgm:pt modelId="{09A6A82D-4835-44A0-84D3-7D1A5E19500B}" type="pres">
      <dgm:prSet presAssocID="{4D42FAF6-AD8A-4A6C-8C04-6A6AED67E4AE}" presName="linear" presStyleCnt="0">
        <dgm:presLayoutVars>
          <dgm:animLvl val="lvl"/>
          <dgm:resizeHandles val="exact"/>
        </dgm:presLayoutVars>
      </dgm:prSet>
      <dgm:spPr/>
    </dgm:pt>
    <dgm:pt modelId="{13383BCE-C840-42DF-BCE6-3AE42117DDAA}" type="pres">
      <dgm:prSet presAssocID="{180AF62B-4A75-4FC7-9FBE-9DB3846E9A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514355-4258-40BF-8B85-ECCBA58241DD}" type="pres">
      <dgm:prSet presAssocID="{180AF62B-4A75-4FC7-9FBE-9DB3846E9AC0}" presName="childText" presStyleLbl="revTx" presStyleIdx="0" presStyleCnt="2">
        <dgm:presLayoutVars>
          <dgm:bulletEnabled val="1"/>
        </dgm:presLayoutVars>
      </dgm:prSet>
      <dgm:spPr/>
    </dgm:pt>
    <dgm:pt modelId="{4936D0F2-0D8A-49D3-A971-CD21EDBC3D9C}" type="pres">
      <dgm:prSet presAssocID="{50D174E4-7589-407D-BFFD-02E2A9DDF0D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DFF1F95-43D5-4231-809A-0C233E057AC5}" type="pres">
      <dgm:prSet presAssocID="{50D174E4-7589-407D-BFFD-02E2A9DDF0D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19D4603-5083-4893-82D4-F35D9A353EDB}" type="presOf" srcId="{206AC081-E318-44B3-BF74-0C6ACE008D95}" destId="{83514355-4258-40BF-8B85-ECCBA58241DD}" srcOrd="0" destOrd="0" presId="urn:microsoft.com/office/officeart/2005/8/layout/vList2"/>
    <dgm:cxn modelId="{7EC6B209-C2DC-41DE-A6A6-1D567676D0AA}" srcId="{180AF62B-4A75-4FC7-9FBE-9DB3846E9AC0}" destId="{3A72B74A-5B1C-4AC4-A680-55768A2CD3D1}" srcOrd="3" destOrd="0" parTransId="{292E34B9-A797-43B7-A76B-AAF59125CAEA}" sibTransId="{3E119136-C0FC-4D41-B845-D769B96683EA}"/>
    <dgm:cxn modelId="{3152D229-CA74-423B-84F5-BEDB6B905615}" srcId="{4D42FAF6-AD8A-4A6C-8C04-6A6AED67E4AE}" destId="{50D174E4-7589-407D-BFFD-02E2A9DDF0D1}" srcOrd="1" destOrd="0" parTransId="{A6EFC3CB-77E2-450C-AD75-3F4E72F4410D}" sibTransId="{217C5E1D-08DC-459E-AC22-E566AC9C47AB}"/>
    <dgm:cxn modelId="{A3BAF032-A95E-4E52-AA6F-BA2D4B74811E}" type="presOf" srcId="{4D42FAF6-AD8A-4A6C-8C04-6A6AED67E4AE}" destId="{09A6A82D-4835-44A0-84D3-7D1A5E19500B}" srcOrd="0" destOrd="0" presId="urn:microsoft.com/office/officeart/2005/8/layout/vList2"/>
    <dgm:cxn modelId="{FB344538-4C6A-4DB6-8588-0304119C2A6A}" type="presOf" srcId="{9487DFFF-C3D5-497F-A75C-A98DD2916AFF}" destId="{CDFF1F95-43D5-4231-809A-0C233E057AC5}" srcOrd="0" destOrd="1" presId="urn:microsoft.com/office/officeart/2005/8/layout/vList2"/>
    <dgm:cxn modelId="{C1E2FD41-5EC7-4855-85CB-0053EF0C7CE6}" type="presOf" srcId="{3D01B66E-F34B-4585-8901-D46EF0B2816D}" destId="{83514355-4258-40BF-8B85-ECCBA58241DD}" srcOrd="0" destOrd="1" presId="urn:microsoft.com/office/officeart/2005/8/layout/vList2"/>
    <dgm:cxn modelId="{B99BAE4A-42AA-4838-AA95-BE2CD00FFC0C}" type="presOf" srcId="{7C3CA16F-5CAA-4026-822A-E6E9266ADFC0}" destId="{CDFF1F95-43D5-4231-809A-0C233E057AC5}" srcOrd="0" destOrd="0" presId="urn:microsoft.com/office/officeart/2005/8/layout/vList2"/>
    <dgm:cxn modelId="{2740E66F-FE13-400A-AE36-C15A63803B1A}" type="presOf" srcId="{180AF62B-4A75-4FC7-9FBE-9DB3846E9AC0}" destId="{13383BCE-C840-42DF-BCE6-3AE42117DDAA}" srcOrd="0" destOrd="0" presId="urn:microsoft.com/office/officeart/2005/8/layout/vList2"/>
    <dgm:cxn modelId="{0EA45E83-54E4-4D1B-A641-F1DC0D52E896}" srcId="{180AF62B-4A75-4FC7-9FBE-9DB3846E9AC0}" destId="{3D01B66E-F34B-4585-8901-D46EF0B2816D}" srcOrd="1" destOrd="0" parTransId="{EE0DE0F0-C4D1-446E-A87D-7B744CB8937F}" sibTransId="{34C63BBF-E97A-4B1F-9E5C-23A51E88AA07}"/>
    <dgm:cxn modelId="{9EA75B94-6D19-4748-B569-FDFD523C8DF0}" srcId="{50D174E4-7589-407D-BFFD-02E2A9DDF0D1}" destId="{9487DFFF-C3D5-497F-A75C-A98DD2916AFF}" srcOrd="1" destOrd="0" parTransId="{6F5A4C2E-BCFF-4920-B8E4-CA4CF7AF9913}" sibTransId="{755CC28C-B425-4C1F-B743-D4A12EFF7CFB}"/>
    <dgm:cxn modelId="{D2D935A6-0F2E-4777-BE54-C0B2ABB8CABA}" type="presOf" srcId="{3A72B74A-5B1C-4AC4-A680-55768A2CD3D1}" destId="{83514355-4258-40BF-8B85-ECCBA58241DD}" srcOrd="0" destOrd="3" presId="urn:microsoft.com/office/officeart/2005/8/layout/vList2"/>
    <dgm:cxn modelId="{1AEA12A8-F5FB-4CF2-839D-B98E31AE92C8}" srcId="{50D174E4-7589-407D-BFFD-02E2A9DDF0D1}" destId="{7C3CA16F-5CAA-4026-822A-E6E9266ADFC0}" srcOrd="0" destOrd="0" parTransId="{55A33F97-430B-4451-BAB1-07E1285A300D}" sibTransId="{CE9CD2FC-1183-4A80-B3ED-E9E641C79706}"/>
    <dgm:cxn modelId="{B6AAA3C0-903F-4BEA-A575-57840A9FA310}" type="presOf" srcId="{50D174E4-7589-407D-BFFD-02E2A9DDF0D1}" destId="{4936D0F2-0D8A-49D3-A971-CD21EDBC3D9C}" srcOrd="0" destOrd="0" presId="urn:microsoft.com/office/officeart/2005/8/layout/vList2"/>
    <dgm:cxn modelId="{94DF7FC1-705E-45FE-B386-6F6665CBCBEB}" type="presOf" srcId="{3B7C6791-9198-4C2C-ADCE-59DD6E592037}" destId="{83514355-4258-40BF-8B85-ECCBA58241DD}" srcOrd="0" destOrd="2" presId="urn:microsoft.com/office/officeart/2005/8/layout/vList2"/>
    <dgm:cxn modelId="{A897CAC2-B3EC-49FA-AC57-E84668F02159}" srcId="{180AF62B-4A75-4FC7-9FBE-9DB3846E9AC0}" destId="{3B7C6791-9198-4C2C-ADCE-59DD6E592037}" srcOrd="2" destOrd="0" parTransId="{D87FB527-1C76-4EB4-8C53-8E2842BC0538}" sibTransId="{E7CCE9F5-6071-408E-807D-87EFB2AB6ABA}"/>
    <dgm:cxn modelId="{23D20ED4-7065-4069-8B62-92032E104444}" srcId="{180AF62B-4A75-4FC7-9FBE-9DB3846E9AC0}" destId="{206AC081-E318-44B3-BF74-0C6ACE008D95}" srcOrd="0" destOrd="0" parTransId="{617623FD-A980-4CB1-9436-FEF0832D9294}" sibTransId="{00867EB4-C1A2-4A08-BF3E-BCE460CB5C9A}"/>
    <dgm:cxn modelId="{12397CFB-0C5C-46B7-9922-1851FD4E2B5C}" srcId="{4D42FAF6-AD8A-4A6C-8C04-6A6AED67E4AE}" destId="{180AF62B-4A75-4FC7-9FBE-9DB3846E9AC0}" srcOrd="0" destOrd="0" parTransId="{0C9C16D3-CAF9-4299-9005-C730396CDF7D}" sibTransId="{F315AC4D-2FF2-4364-A7C4-99103CD2E607}"/>
    <dgm:cxn modelId="{C1B67583-485B-4953-9FDF-AE44A5F75BF7}" type="presParOf" srcId="{09A6A82D-4835-44A0-84D3-7D1A5E19500B}" destId="{13383BCE-C840-42DF-BCE6-3AE42117DDAA}" srcOrd="0" destOrd="0" presId="urn:microsoft.com/office/officeart/2005/8/layout/vList2"/>
    <dgm:cxn modelId="{C03C20AC-09C7-4E62-B81F-5081D562584E}" type="presParOf" srcId="{09A6A82D-4835-44A0-84D3-7D1A5E19500B}" destId="{83514355-4258-40BF-8B85-ECCBA58241DD}" srcOrd="1" destOrd="0" presId="urn:microsoft.com/office/officeart/2005/8/layout/vList2"/>
    <dgm:cxn modelId="{71EB6688-B877-44CA-BE02-41002CBC181F}" type="presParOf" srcId="{09A6A82D-4835-44A0-84D3-7D1A5E19500B}" destId="{4936D0F2-0D8A-49D3-A971-CD21EDBC3D9C}" srcOrd="2" destOrd="0" presId="urn:microsoft.com/office/officeart/2005/8/layout/vList2"/>
    <dgm:cxn modelId="{66FB1C2C-1D06-4C1D-A3A8-D5D806AD205E}" type="presParOf" srcId="{09A6A82D-4835-44A0-84D3-7D1A5E19500B}" destId="{CDFF1F95-43D5-4231-809A-0C233E057AC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6049C2-E1C2-4F4F-AA80-2FDEC80904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1F73322-1A7D-482F-888B-4E2A992BDC07}">
      <dgm:prSet/>
      <dgm:spPr/>
      <dgm:t>
        <a:bodyPr/>
        <a:lstStyle/>
        <a:p>
          <a:r>
            <a:rPr lang="vi-VN" dirty="0">
              <a:latin typeface="+mj-lt"/>
            </a:rPr>
            <a:t>Nikada ne upotrebljavajte </a:t>
          </a:r>
          <a:r>
            <a:rPr lang="vi-VN" b="1" dirty="0">
              <a:latin typeface="+mj-lt"/>
            </a:rPr>
            <a:t>oštećene</a:t>
          </a:r>
          <a:r>
            <a:rPr lang="vi-VN" dirty="0">
              <a:latin typeface="+mj-lt"/>
            </a:rPr>
            <a:t> el. uređaje, ni pribor</a:t>
          </a:r>
          <a:endParaRPr lang="en-US" dirty="0">
            <a:latin typeface="+mj-lt"/>
          </a:endParaRPr>
        </a:p>
      </dgm:t>
    </dgm:pt>
    <dgm:pt modelId="{F09DAF77-D593-4394-B1D1-3C6238E54CC9}" type="parTrans" cxnId="{5A5C758A-CE10-4D8E-8BC8-3794101762C5}">
      <dgm:prSet/>
      <dgm:spPr/>
      <dgm:t>
        <a:bodyPr/>
        <a:lstStyle/>
        <a:p>
          <a:endParaRPr lang="en-US"/>
        </a:p>
      </dgm:t>
    </dgm:pt>
    <dgm:pt modelId="{037EA5D8-B31F-49F6-A2C4-12B6571008E0}" type="sibTrans" cxnId="{5A5C758A-CE10-4D8E-8BC8-3794101762C5}">
      <dgm:prSet/>
      <dgm:spPr/>
      <dgm:t>
        <a:bodyPr/>
        <a:lstStyle/>
        <a:p>
          <a:endParaRPr lang="en-US"/>
        </a:p>
      </dgm:t>
    </dgm:pt>
    <dgm:pt modelId="{D5B7253D-FC91-4336-9FA5-A3E725A5500A}">
      <dgm:prSet/>
      <dgm:spPr/>
      <dgm:t>
        <a:bodyPr/>
        <a:lstStyle/>
        <a:p>
          <a:r>
            <a:rPr lang="vi-VN" dirty="0">
              <a:latin typeface="+mj-lt"/>
            </a:rPr>
            <a:t>U slučaju kvara na el. instalacijama ili uređajima, </a:t>
          </a:r>
          <a:r>
            <a:rPr lang="vi-VN" b="1" dirty="0">
              <a:latin typeface="+mj-lt"/>
            </a:rPr>
            <a:t>prijavite</a:t>
          </a:r>
          <a:r>
            <a:rPr lang="vi-VN" dirty="0">
              <a:latin typeface="+mj-lt"/>
            </a:rPr>
            <a:t> to svom neposrednom rukovoditelju</a:t>
          </a:r>
          <a:endParaRPr lang="en-US" dirty="0">
            <a:latin typeface="+mj-lt"/>
          </a:endParaRPr>
        </a:p>
      </dgm:t>
    </dgm:pt>
    <dgm:pt modelId="{91C53BB0-3295-4E62-9179-D3776290366F}" type="parTrans" cxnId="{AC061085-22E2-4BFA-BFE3-615E6F16B9DD}">
      <dgm:prSet/>
      <dgm:spPr/>
      <dgm:t>
        <a:bodyPr/>
        <a:lstStyle/>
        <a:p>
          <a:endParaRPr lang="en-US"/>
        </a:p>
      </dgm:t>
    </dgm:pt>
    <dgm:pt modelId="{9E88E6F0-BE52-4F17-B3CA-34E995BBFAC0}" type="sibTrans" cxnId="{AC061085-22E2-4BFA-BFE3-615E6F16B9DD}">
      <dgm:prSet/>
      <dgm:spPr/>
      <dgm:t>
        <a:bodyPr/>
        <a:lstStyle/>
        <a:p>
          <a:endParaRPr lang="en-US"/>
        </a:p>
      </dgm:t>
    </dgm:pt>
    <dgm:pt modelId="{31CD8752-83C0-4703-B898-CE8ADA218C9F}">
      <dgm:prSet/>
      <dgm:spPr/>
      <dgm:t>
        <a:bodyPr/>
        <a:lstStyle/>
        <a:p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Popravke na el. instalacijama i aparatima smiju izvoditi samo </a:t>
          </a:r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stručne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 kvalificirane osobe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2F35E-2BEF-4422-A533-FF3AA876AFF3}" type="parTrans" cxnId="{F4C62508-FDE5-4BA4-974A-455326DF56E7}">
      <dgm:prSet/>
      <dgm:spPr/>
      <dgm:t>
        <a:bodyPr/>
        <a:lstStyle/>
        <a:p>
          <a:endParaRPr lang="en-US"/>
        </a:p>
      </dgm:t>
    </dgm:pt>
    <dgm:pt modelId="{AF8970D8-7B81-4CFB-998C-4CAAB35D4248}" type="sibTrans" cxnId="{F4C62508-FDE5-4BA4-974A-455326DF56E7}">
      <dgm:prSet/>
      <dgm:spPr/>
      <dgm:t>
        <a:bodyPr/>
        <a:lstStyle/>
        <a:p>
          <a:endParaRPr lang="en-US"/>
        </a:p>
      </dgm:t>
    </dgm:pt>
    <dgm:pt modelId="{E13216A5-94AC-48E3-AC87-B257974B1EE1}">
      <dgm:prSet/>
      <dgm:spPr/>
      <dgm:t>
        <a:bodyPr/>
        <a:lstStyle/>
        <a:p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Nezaštićene kabele ne smijete polagati preko transportnih putova da ne bi došlo do oštećenja, već se kabeli zaštićuju drvenim letvicama ili metalnim pločama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338EC-1BA8-4FA3-9316-7D02B93D4451}" type="parTrans" cxnId="{9D040DC3-F45B-4583-AD9A-0B1B65618ACD}">
      <dgm:prSet/>
      <dgm:spPr/>
      <dgm:t>
        <a:bodyPr/>
        <a:lstStyle/>
        <a:p>
          <a:endParaRPr lang="en-US"/>
        </a:p>
      </dgm:t>
    </dgm:pt>
    <dgm:pt modelId="{9334DCD9-376F-465B-A245-FDA9F3BAEFAC}" type="sibTrans" cxnId="{9D040DC3-F45B-4583-AD9A-0B1B65618ACD}">
      <dgm:prSet/>
      <dgm:spPr/>
      <dgm:t>
        <a:bodyPr/>
        <a:lstStyle/>
        <a:p>
          <a:endParaRPr lang="en-US"/>
        </a:p>
      </dgm:t>
    </dgm:pt>
    <dgm:pt modelId="{9BAA20DC-64C9-4341-BD0D-3DA599500E19}" type="pres">
      <dgm:prSet presAssocID="{766049C2-E1C2-4F4F-AA80-2FDEC80904DF}" presName="linear" presStyleCnt="0">
        <dgm:presLayoutVars>
          <dgm:animLvl val="lvl"/>
          <dgm:resizeHandles val="exact"/>
        </dgm:presLayoutVars>
      </dgm:prSet>
      <dgm:spPr/>
    </dgm:pt>
    <dgm:pt modelId="{AD5AA6D1-0518-405F-BBB5-3291F2F48298}" type="pres">
      <dgm:prSet presAssocID="{A1F73322-1A7D-482F-888B-4E2A992BDC0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71A0803-B41D-48A8-9565-C9CF46D0BEFD}" type="pres">
      <dgm:prSet presAssocID="{037EA5D8-B31F-49F6-A2C4-12B6571008E0}" presName="spacer" presStyleCnt="0"/>
      <dgm:spPr/>
    </dgm:pt>
    <dgm:pt modelId="{80AAC71A-4585-4F73-986F-75DC9BF84424}" type="pres">
      <dgm:prSet presAssocID="{D5B7253D-FC91-4336-9FA5-A3E725A550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C27D11-FB1E-47DA-94F0-33546D3B9CD3}" type="pres">
      <dgm:prSet presAssocID="{9E88E6F0-BE52-4F17-B3CA-34E995BBFAC0}" presName="spacer" presStyleCnt="0"/>
      <dgm:spPr/>
    </dgm:pt>
    <dgm:pt modelId="{1EAF433B-DDD7-4DC5-8AB5-05710A7BCB8E}" type="pres">
      <dgm:prSet presAssocID="{31CD8752-83C0-4703-B898-CE8ADA218C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EF54049-95E2-41A0-82B2-836F33367A88}" type="pres">
      <dgm:prSet presAssocID="{AF8970D8-7B81-4CFB-998C-4CAAB35D4248}" presName="spacer" presStyleCnt="0"/>
      <dgm:spPr/>
    </dgm:pt>
    <dgm:pt modelId="{158E8E02-D8E6-4A9F-8A0E-0B2050E02744}" type="pres">
      <dgm:prSet presAssocID="{E13216A5-94AC-48E3-AC87-B257974B1EE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FC52805-B4B9-4C50-9BC4-0DA76D4A9A4D}" type="presOf" srcId="{E13216A5-94AC-48E3-AC87-B257974B1EE1}" destId="{158E8E02-D8E6-4A9F-8A0E-0B2050E02744}" srcOrd="0" destOrd="0" presId="urn:microsoft.com/office/officeart/2005/8/layout/vList2"/>
    <dgm:cxn modelId="{F4C62508-FDE5-4BA4-974A-455326DF56E7}" srcId="{766049C2-E1C2-4F4F-AA80-2FDEC80904DF}" destId="{31CD8752-83C0-4703-B898-CE8ADA218C9F}" srcOrd="2" destOrd="0" parTransId="{4722F35E-2BEF-4422-A533-FF3AA876AFF3}" sibTransId="{AF8970D8-7B81-4CFB-998C-4CAAB35D4248}"/>
    <dgm:cxn modelId="{4B87D14F-2079-4518-B1B4-7A93706C6C1A}" type="presOf" srcId="{766049C2-E1C2-4F4F-AA80-2FDEC80904DF}" destId="{9BAA20DC-64C9-4341-BD0D-3DA599500E19}" srcOrd="0" destOrd="0" presId="urn:microsoft.com/office/officeart/2005/8/layout/vList2"/>
    <dgm:cxn modelId="{45F94778-10F2-4CE6-BCC3-E2B7736F1606}" type="presOf" srcId="{A1F73322-1A7D-482F-888B-4E2A992BDC07}" destId="{AD5AA6D1-0518-405F-BBB5-3291F2F48298}" srcOrd="0" destOrd="0" presId="urn:microsoft.com/office/officeart/2005/8/layout/vList2"/>
    <dgm:cxn modelId="{AC061085-22E2-4BFA-BFE3-615E6F16B9DD}" srcId="{766049C2-E1C2-4F4F-AA80-2FDEC80904DF}" destId="{D5B7253D-FC91-4336-9FA5-A3E725A5500A}" srcOrd="1" destOrd="0" parTransId="{91C53BB0-3295-4E62-9179-D3776290366F}" sibTransId="{9E88E6F0-BE52-4F17-B3CA-34E995BBFAC0}"/>
    <dgm:cxn modelId="{5A5C758A-CE10-4D8E-8BC8-3794101762C5}" srcId="{766049C2-E1C2-4F4F-AA80-2FDEC80904DF}" destId="{A1F73322-1A7D-482F-888B-4E2A992BDC07}" srcOrd="0" destOrd="0" parTransId="{F09DAF77-D593-4394-B1D1-3C6238E54CC9}" sibTransId="{037EA5D8-B31F-49F6-A2C4-12B6571008E0}"/>
    <dgm:cxn modelId="{DD6ACCA8-4370-40C5-9091-A29568E8B553}" type="presOf" srcId="{D5B7253D-FC91-4336-9FA5-A3E725A5500A}" destId="{80AAC71A-4585-4F73-986F-75DC9BF84424}" srcOrd="0" destOrd="0" presId="urn:microsoft.com/office/officeart/2005/8/layout/vList2"/>
    <dgm:cxn modelId="{14316CBE-4DB2-46E0-AC39-3474505B1C31}" type="presOf" srcId="{31CD8752-83C0-4703-B898-CE8ADA218C9F}" destId="{1EAF433B-DDD7-4DC5-8AB5-05710A7BCB8E}" srcOrd="0" destOrd="0" presId="urn:microsoft.com/office/officeart/2005/8/layout/vList2"/>
    <dgm:cxn modelId="{9D040DC3-F45B-4583-AD9A-0B1B65618ACD}" srcId="{766049C2-E1C2-4F4F-AA80-2FDEC80904DF}" destId="{E13216A5-94AC-48E3-AC87-B257974B1EE1}" srcOrd="3" destOrd="0" parTransId="{B81338EC-1BA8-4FA3-9316-7D02B93D4451}" sibTransId="{9334DCD9-376F-465B-A245-FDA9F3BAEFAC}"/>
    <dgm:cxn modelId="{C62B46FD-F5A2-4533-AF46-A41DB672BDC5}" type="presParOf" srcId="{9BAA20DC-64C9-4341-BD0D-3DA599500E19}" destId="{AD5AA6D1-0518-405F-BBB5-3291F2F48298}" srcOrd="0" destOrd="0" presId="urn:microsoft.com/office/officeart/2005/8/layout/vList2"/>
    <dgm:cxn modelId="{D3815576-D0E5-41F2-A0C7-653E8ED704DC}" type="presParOf" srcId="{9BAA20DC-64C9-4341-BD0D-3DA599500E19}" destId="{F71A0803-B41D-48A8-9565-C9CF46D0BEFD}" srcOrd="1" destOrd="0" presId="urn:microsoft.com/office/officeart/2005/8/layout/vList2"/>
    <dgm:cxn modelId="{F702A6F9-5D54-4A1D-90BC-2826CCD6A93C}" type="presParOf" srcId="{9BAA20DC-64C9-4341-BD0D-3DA599500E19}" destId="{80AAC71A-4585-4F73-986F-75DC9BF84424}" srcOrd="2" destOrd="0" presId="urn:microsoft.com/office/officeart/2005/8/layout/vList2"/>
    <dgm:cxn modelId="{03EE7DC2-99FC-48CC-89B4-4516298E06D7}" type="presParOf" srcId="{9BAA20DC-64C9-4341-BD0D-3DA599500E19}" destId="{1EC27D11-FB1E-47DA-94F0-33546D3B9CD3}" srcOrd="3" destOrd="0" presId="urn:microsoft.com/office/officeart/2005/8/layout/vList2"/>
    <dgm:cxn modelId="{4BE3121F-A854-4836-BE61-0D4EF3584F6B}" type="presParOf" srcId="{9BAA20DC-64C9-4341-BD0D-3DA599500E19}" destId="{1EAF433B-DDD7-4DC5-8AB5-05710A7BCB8E}" srcOrd="4" destOrd="0" presId="urn:microsoft.com/office/officeart/2005/8/layout/vList2"/>
    <dgm:cxn modelId="{92E437DB-F50C-4C35-BE85-5DC5E56BD038}" type="presParOf" srcId="{9BAA20DC-64C9-4341-BD0D-3DA599500E19}" destId="{0EF54049-95E2-41A0-82B2-836F33367A88}" srcOrd="5" destOrd="0" presId="urn:microsoft.com/office/officeart/2005/8/layout/vList2"/>
    <dgm:cxn modelId="{9CCE87FB-7EF3-4BC6-BA4B-313514B59860}" type="presParOf" srcId="{9BAA20DC-64C9-4341-BD0D-3DA599500E19}" destId="{158E8E02-D8E6-4A9F-8A0E-0B2050E027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D25E4B-F00B-4A53-AF5F-7AA6B36DE8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02C6CD4-A3D1-4328-B8C4-0CCFCDF08557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Rad na visini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87D66E-3332-4AF1-ACCD-DA5FB4FBF6D2}" type="parTrans" cxnId="{FE5A8BFD-FC5B-4E99-BEEA-26B3616E2626}">
      <dgm:prSet/>
      <dgm:spPr/>
      <dgm:t>
        <a:bodyPr/>
        <a:lstStyle/>
        <a:p>
          <a:endParaRPr lang="en-US"/>
        </a:p>
      </dgm:t>
    </dgm:pt>
    <dgm:pt modelId="{1F42C817-D2DE-4E27-AB76-9BFCB05A2211}" type="sibTrans" cxnId="{FE5A8BFD-FC5B-4E99-BEEA-26B3616E2626}">
      <dgm:prSet/>
      <dgm:spPr/>
      <dgm:t>
        <a:bodyPr/>
        <a:lstStyle/>
        <a:p>
          <a:endParaRPr lang="en-US"/>
        </a:p>
      </dgm:t>
    </dgm:pt>
    <dgm:pt modelId="{B716A3F5-6A9B-489C-808A-E83A346F66BF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svi poslovi na mjestu rada s kojeg se može pasti na nižu razinu, a visinska je razlika najmanje 3 metra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BF999-DD88-428E-8E71-EBD21050C655}" type="parTrans" cxnId="{35E5CDA4-23E6-4112-B7DE-CDBDBB48ED11}">
      <dgm:prSet/>
      <dgm:spPr/>
      <dgm:t>
        <a:bodyPr/>
        <a:lstStyle/>
        <a:p>
          <a:endParaRPr lang="en-US"/>
        </a:p>
      </dgm:t>
    </dgm:pt>
    <dgm:pt modelId="{E2F93473-9150-4DE7-AC09-FB98A76D5C8B}" type="sibTrans" cxnId="{35E5CDA4-23E6-4112-B7DE-CDBDBB48ED11}">
      <dgm:prSet/>
      <dgm:spPr/>
      <dgm:t>
        <a:bodyPr/>
        <a:lstStyle/>
        <a:p>
          <a:endParaRPr lang="en-US"/>
        </a:p>
      </dgm:t>
    </dgm:pt>
    <dgm:pt modelId="{3E7365CA-4E7E-4520-BB9E-0B8BA0570119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Najmanja visina od niže razine gdje se mora postaviti zaštitna ograda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E950D-27A6-44CA-B1AD-7863C7E805B1}" type="parTrans" cxnId="{E5BEECF9-53C9-4A93-8B60-52AABA7EE504}">
      <dgm:prSet/>
      <dgm:spPr/>
      <dgm:t>
        <a:bodyPr/>
        <a:lstStyle/>
        <a:p>
          <a:endParaRPr lang="en-US"/>
        </a:p>
      </dgm:t>
    </dgm:pt>
    <dgm:pt modelId="{A9C1BA93-1B30-4324-8178-2CE627848255}" type="sibTrans" cxnId="{E5BEECF9-53C9-4A93-8B60-52AABA7EE504}">
      <dgm:prSet/>
      <dgm:spPr/>
      <dgm:t>
        <a:bodyPr/>
        <a:lstStyle/>
        <a:p>
          <a:endParaRPr lang="en-US"/>
        </a:p>
      </dgm:t>
    </dgm:pt>
    <dgm:pt modelId="{53193210-7DD8-4777-992A-9F8896644EFD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na radilištu iznad visine od 100 cm,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39A5B-37B6-489C-9AC7-19B714183050}" type="parTrans" cxnId="{A102E67A-9610-470A-A527-C3C35CDF054A}">
      <dgm:prSet/>
      <dgm:spPr/>
      <dgm:t>
        <a:bodyPr/>
        <a:lstStyle/>
        <a:p>
          <a:endParaRPr lang="en-US"/>
        </a:p>
      </dgm:t>
    </dgm:pt>
    <dgm:pt modelId="{247B8D52-6C95-47E6-8B42-16D9F5D60C4A}" type="sibTrans" cxnId="{A102E67A-9610-470A-A527-C3C35CDF054A}">
      <dgm:prSet/>
      <dgm:spPr/>
      <dgm:t>
        <a:bodyPr/>
        <a:lstStyle/>
        <a:p>
          <a:endParaRPr lang="en-US"/>
        </a:p>
      </dgm:t>
    </dgm:pt>
    <dgm:pt modelId="{5E071CE4-8907-4CD7-B6E6-06A87F6EF391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u zatvorenom prostoru iznad 120 cm (galerije, platforme…)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32595-1D18-4C77-9CC2-593473637831}" type="parTrans" cxnId="{96B9A6D9-DFE3-453D-917B-B9C14642A002}">
      <dgm:prSet/>
      <dgm:spPr/>
      <dgm:t>
        <a:bodyPr/>
        <a:lstStyle/>
        <a:p>
          <a:endParaRPr lang="en-US"/>
        </a:p>
      </dgm:t>
    </dgm:pt>
    <dgm:pt modelId="{E7545B2D-BB3A-4DE3-A88C-D04EC2CAD332}" type="sibTrans" cxnId="{96B9A6D9-DFE3-453D-917B-B9C14642A002}">
      <dgm:prSet/>
      <dgm:spPr/>
      <dgm:t>
        <a:bodyPr/>
        <a:lstStyle/>
        <a:p>
          <a:endParaRPr lang="en-US"/>
        </a:p>
      </dgm:t>
    </dgm:pt>
    <dgm:pt modelId="{A94D6615-14BC-4EC1-8907-AA23E006BD57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Zaštitna oprema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8917D-A0BB-4A91-A584-6CB5EF230D1A}" type="parTrans" cxnId="{96396ED2-C04D-4368-AE85-2A3ED8A742CE}">
      <dgm:prSet/>
      <dgm:spPr/>
      <dgm:t>
        <a:bodyPr/>
        <a:lstStyle/>
        <a:p>
          <a:endParaRPr lang="en-US"/>
        </a:p>
      </dgm:t>
    </dgm:pt>
    <dgm:pt modelId="{52FDC606-ACC7-4A3B-976A-9A2989C0AB84}" type="sibTrans" cxnId="{96396ED2-C04D-4368-AE85-2A3ED8A742CE}">
      <dgm:prSet/>
      <dgm:spPr/>
      <dgm:t>
        <a:bodyPr/>
        <a:lstStyle/>
        <a:p>
          <a:endParaRPr lang="en-US"/>
        </a:p>
      </dgm:t>
    </dgm:pt>
    <dgm:pt modelId="{4FF47C5A-B212-4FC4-9AFD-FAC258D91EF3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leđobran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ili zaštitni pojas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230E9-6FA5-4C6D-B3EB-E5819ECACC17}" type="parTrans" cxnId="{173ECF19-B750-4D26-B495-E1FC2E27AD9B}">
      <dgm:prSet/>
      <dgm:spPr/>
      <dgm:t>
        <a:bodyPr/>
        <a:lstStyle/>
        <a:p>
          <a:endParaRPr lang="en-US"/>
        </a:p>
      </dgm:t>
    </dgm:pt>
    <dgm:pt modelId="{2B054B56-E36C-4722-912F-FE864C411CB2}" type="sibTrans" cxnId="{173ECF19-B750-4D26-B495-E1FC2E27AD9B}">
      <dgm:prSet/>
      <dgm:spPr/>
      <dgm:t>
        <a:bodyPr/>
        <a:lstStyle/>
        <a:p>
          <a:endParaRPr lang="en-US"/>
        </a:p>
      </dgm:t>
    </dgm:pt>
    <dgm:pt modelId="{9E8C9742-5EF2-4BF7-A34A-49C9633530EB}" type="pres">
      <dgm:prSet presAssocID="{C8D25E4B-F00B-4A53-AF5F-7AA6B36DE82B}" presName="linear" presStyleCnt="0">
        <dgm:presLayoutVars>
          <dgm:animLvl val="lvl"/>
          <dgm:resizeHandles val="exact"/>
        </dgm:presLayoutVars>
      </dgm:prSet>
      <dgm:spPr/>
    </dgm:pt>
    <dgm:pt modelId="{111C4431-1A91-4CD4-B109-4544AFF1ADC5}" type="pres">
      <dgm:prSet presAssocID="{E02C6CD4-A3D1-4328-B8C4-0CCFCDF085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1A1D33-FAE3-4689-985D-060BBA3FDBCF}" type="pres">
      <dgm:prSet presAssocID="{E02C6CD4-A3D1-4328-B8C4-0CCFCDF08557}" presName="childText" presStyleLbl="revTx" presStyleIdx="0" presStyleCnt="3">
        <dgm:presLayoutVars>
          <dgm:bulletEnabled val="1"/>
        </dgm:presLayoutVars>
      </dgm:prSet>
      <dgm:spPr/>
    </dgm:pt>
    <dgm:pt modelId="{3FF2DDAA-B6EC-4549-B85C-D6DDACCDEFCD}" type="pres">
      <dgm:prSet presAssocID="{3E7365CA-4E7E-4520-BB9E-0B8BA05701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5F6A1C-4F67-410F-AB2E-D8C6C03924A5}" type="pres">
      <dgm:prSet presAssocID="{3E7365CA-4E7E-4520-BB9E-0B8BA0570119}" presName="childText" presStyleLbl="revTx" presStyleIdx="1" presStyleCnt="3">
        <dgm:presLayoutVars>
          <dgm:bulletEnabled val="1"/>
        </dgm:presLayoutVars>
      </dgm:prSet>
      <dgm:spPr/>
    </dgm:pt>
    <dgm:pt modelId="{DCD44050-1752-45C1-88BD-E884F0AB5E2C}" type="pres">
      <dgm:prSet presAssocID="{A94D6615-14BC-4EC1-8907-AA23E006BD5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27F9BCA-1610-4D6E-94C3-C8287E14F41A}" type="pres">
      <dgm:prSet presAssocID="{A94D6615-14BC-4EC1-8907-AA23E006BD5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B2B6704-7CDD-42BB-B727-CB1D6827666A}" type="presOf" srcId="{B716A3F5-6A9B-489C-808A-E83A346F66BF}" destId="{561A1D33-FAE3-4689-985D-060BBA3FDBCF}" srcOrd="0" destOrd="0" presId="urn:microsoft.com/office/officeart/2005/8/layout/vList2"/>
    <dgm:cxn modelId="{8D229B0D-6F91-4164-A893-BB706B8AD8ED}" type="presOf" srcId="{3E7365CA-4E7E-4520-BB9E-0B8BA0570119}" destId="{3FF2DDAA-B6EC-4549-B85C-D6DDACCDEFCD}" srcOrd="0" destOrd="0" presId="urn:microsoft.com/office/officeart/2005/8/layout/vList2"/>
    <dgm:cxn modelId="{173ECF19-B750-4D26-B495-E1FC2E27AD9B}" srcId="{A94D6615-14BC-4EC1-8907-AA23E006BD57}" destId="{4FF47C5A-B212-4FC4-9AFD-FAC258D91EF3}" srcOrd="0" destOrd="0" parTransId="{0A0230E9-6FA5-4C6D-B3EB-E5819ECACC17}" sibTransId="{2B054B56-E36C-4722-912F-FE864C411CB2}"/>
    <dgm:cxn modelId="{A0330730-5BC4-48D5-BF9C-7A8EB3760F29}" type="presOf" srcId="{5E071CE4-8907-4CD7-B6E6-06A87F6EF391}" destId="{275F6A1C-4F67-410F-AB2E-D8C6C03924A5}" srcOrd="0" destOrd="1" presId="urn:microsoft.com/office/officeart/2005/8/layout/vList2"/>
    <dgm:cxn modelId="{B6A9A752-F7C1-4F1D-A742-6A50035D9199}" type="presOf" srcId="{A94D6615-14BC-4EC1-8907-AA23E006BD57}" destId="{DCD44050-1752-45C1-88BD-E884F0AB5E2C}" srcOrd="0" destOrd="0" presId="urn:microsoft.com/office/officeart/2005/8/layout/vList2"/>
    <dgm:cxn modelId="{A102E67A-9610-470A-A527-C3C35CDF054A}" srcId="{3E7365CA-4E7E-4520-BB9E-0B8BA0570119}" destId="{53193210-7DD8-4777-992A-9F8896644EFD}" srcOrd="0" destOrd="0" parTransId="{ACD39A5B-37B6-489C-9AC7-19B714183050}" sibTransId="{247B8D52-6C95-47E6-8B42-16D9F5D60C4A}"/>
    <dgm:cxn modelId="{05E0E69F-CFC6-45C2-BEB0-F99FF8F4120C}" type="presOf" srcId="{53193210-7DD8-4777-992A-9F8896644EFD}" destId="{275F6A1C-4F67-410F-AB2E-D8C6C03924A5}" srcOrd="0" destOrd="0" presId="urn:microsoft.com/office/officeart/2005/8/layout/vList2"/>
    <dgm:cxn modelId="{35E5CDA4-23E6-4112-B7DE-CDBDBB48ED11}" srcId="{E02C6CD4-A3D1-4328-B8C4-0CCFCDF08557}" destId="{B716A3F5-6A9B-489C-808A-E83A346F66BF}" srcOrd="0" destOrd="0" parTransId="{528BF999-DD88-428E-8E71-EBD21050C655}" sibTransId="{E2F93473-9150-4DE7-AC09-FB98A76D5C8B}"/>
    <dgm:cxn modelId="{0C9D39C6-87A5-48E7-A57E-ADBE0191C4AB}" type="presOf" srcId="{C8D25E4B-F00B-4A53-AF5F-7AA6B36DE82B}" destId="{9E8C9742-5EF2-4BF7-A34A-49C9633530EB}" srcOrd="0" destOrd="0" presId="urn:microsoft.com/office/officeart/2005/8/layout/vList2"/>
    <dgm:cxn modelId="{314252C9-A0B5-4A3E-B14F-1F0D2D8B8937}" type="presOf" srcId="{4FF47C5A-B212-4FC4-9AFD-FAC258D91EF3}" destId="{027F9BCA-1610-4D6E-94C3-C8287E14F41A}" srcOrd="0" destOrd="0" presId="urn:microsoft.com/office/officeart/2005/8/layout/vList2"/>
    <dgm:cxn modelId="{96396ED2-C04D-4368-AE85-2A3ED8A742CE}" srcId="{C8D25E4B-F00B-4A53-AF5F-7AA6B36DE82B}" destId="{A94D6615-14BC-4EC1-8907-AA23E006BD57}" srcOrd="2" destOrd="0" parTransId="{5C48917D-A0BB-4A91-A584-6CB5EF230D1A}" sibTransId="{52FDC606-ACC7-4A3B-976A-9A2989C0AB84}"/>
    <dgm:cxn modelId="{96B9A6D9-DFE3-453D-917B-B9C14642A002}" srcId="{3E7365CA-4E7E-4520-BB9E-0B8BA0570119}" destId="{5E071CE4-8907-4CD7-B6E6-06A87F6EF391}" srcOrd="1" destOrd="0" parTransId="{D3332595-1D18-4C77-9CC2-593473637831}" sibTransId="{E7545B2D-BB3A-4DE3-A88C-D04EC2CAD332}"/>
    <dgm:cxn modelId="{CCAA6DE0-6CC2-49F8-8774-27E886ACD7AC}" type="presOf" srcId="{E02C6CD4-A3D1-4328-B8C4-0CCFCDF08557}" destId="{111C4431-1A91-4CD4-B109-4544AFF1ADC5}" srcOrd="0" destOrd="0" presId="urn:microsoft.com/office/officeart/2005/8/layout/vList2"/>
    <dgm:cxn modelId="{E5BEECF9-53C9-4A93-8B60-52AABA7EE504}" srcId="{C8D25E4B-F00B-4A53-AF5F-7AA6B36DE82B}" destId="{3E7365CA-4E7E-4520-BB9E-0B8BA0570119}" srcOrd="1" destOrd="0" parTransId="{53AE950D-27A6-44CA-B1AD-7863C7E805B1}" sibTransId="{A9C1BA93-1B30-4324-8178-2CE627848255}"/>
    <dgm:cxn modelId="{FE5A8BFD-FC5B-4E99-BEEA-26B3616E2626}" srcId="{C8D25E4B-F00B-4A53-AF5F-7AA6B36DE82B}" destId="{E02C6CD4-A3D1-4328-B8C4-0CCFCDF08557}" srcOrd="0" destOrd="0" parTransId="{BD87D66E-3332-4AF1-ACCD-DA5FB4FBF6D2}" sibTransId="{1F42C817-D2DE-4E27-AB76-9BFCB05A2211}"/>
    <dgm:cxn modelId="{B7B1FB91-19FC-4299-A22C-80AF99F64BB0}" type="presParOf" srcId="{9E8C9742-5EF2-4BF7-A34A-49C9633530EB}" destId="{111C4431-1A91-4CD4-B109-4544AFF1ADC5}" srcOrd="0" destOrd="0" presId="urn:microsoft.com/office/officeart/2005/8/layout/vList2"/>
    <dgm:cxn modelId="{136C5422-BE58-476D-8CD7-9AEC827B8891}" type="presParOf" srcId="{9E8C9742-5EF2-4BF7-A34A-49C9633530EB}" destId="{561A1D33-FAE3-4689-985D-060BBA3FDBCF}" srcOrd="1" destOrd="0" presId="urn:microsoft.com/office/officeart/2005/8/layout/vList2"/>
    <dgm:cxn modelId="{849B4883-FF0A-4373-8274-1F177D399A29}" type="presParOf" srcId="{9E8C9742-5EF2-4BF7-A34A-49C9633530EB}" destId="{3FF2DDAA-B6EC-4549-B85C-D6DDACCDEFCD}" srcOrd="2" destOrd="0" presId="urn:microsoft.com/office/officeart/2005/8/layout/vList2"/>
    <dgm:cxn modelId="{F8989338-FE6A-48A2-9B74-C6D579EB2197}" type="presParOf" srcId="{9E8C9742-5EF2-4BF7-A34A-49C9633530EB}" destId="{275F6A1C-4F67-410F-AB2E-D8C6C03924A5}" srcOrd="3" destOrd="0" presId="urn:microsoft.com/office/officeart/2005/8/layout/vList2"/>
    <dgm:cxn modelId="{FCE3C9FA-885B-41B8-9D19-0A8B2EC8ACFF}" type="presParOf" srcId="{9E8C9742-5EF2-4BF7-A34A-49C9633530EB}" destId="{DCD44050-1752-45C1-88BD-E884F0AB5E2C}" srcOrd="4" destOrd="0" presId="urn:microsoft.com/office/officeart/2005/8/layout/vList2"/>
    <dgm:cxn modelId="{88F2992B-E5B9-46B9-AF84-3724F3FAD739}" type="presParOf" srcId="{9E8C9742-5EF2-4BF7-A34A-49C9633530EB}" destId="{027F9BCA-1610-4D6E-94C3-C8287E14F41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FB74E1-8148-407B-A6F7-E50C08462F4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E65DE9F-D408-48A7-9779-46A392EA7FF2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Dužnost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radnika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nastanka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povrede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D4367D32-5519-4CF0-B6EE-2D9F4F4F4CC4}" type="parTrans" cxnId="{80C45141-A287-4553-8D84-15E1B27066DF}">
      <dgm:prSet/>
      <dgm:spPr/>
      <dgm:t>
        <a:bodyPr/>
        <a:lstStyle/>
        <a:p>
          <a:endParaRPr lang="en-US"/>
        </a:p>
      </dgm:t>
    </dgm:pt>
    <dgm:pt modelId="{30D53188-3AC5-4C23-94E5-DF00E6A0375C}" type="sibTrans" cxnId="{80C45141-A287-4553-8D84-15E1B27066DF}">
      <dgm:prSet/>
      <dgm:spPr/>
      <dgm:t>
        <a:bodyPr/>
        <a:lstStyle/>
        <a:p>
          <a:endParaRPr lang="en-US"/>
        </a:p>
      </dgm:t>
    </dgm:pt>
    <dgm:pt modelId="{5BEA251D-4CC8-45AC-8B0E-0D0CEE8277EF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pozvati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pomoć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prvu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pomoć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pružiti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prema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svom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znanju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mogućnostima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C080D9-ACA3-4E35-BE35-6C6A5E7EC655}" type="parTrans" cxnId="{CF619513-BB4D-410E-8ECA-44C58FE42861}">
      <dgm:prSet/>
      <dgm:spPr/>
      <dgm:t>
        <a:bodyPr/>
        <a:lstStyle/>
        <a:p>
          <a:endParaRPr lang="en-US"/>
        </a:p>
      </dgm:t>
    </dgm:pt>
    <dgm:pt modelId="{95CB914B-B4AC-44D6-B6DD-E32FBE05CFF1}" type="sibTrans" cxnId="{CF619513-BB4D-410E-8ECA-44C58FE42861}">
      <dgm:prSet/>
      <dgm:spPr/>
      <dgm:t>
        <a:bodyPr/>
        <a:lstStyle/>
        <a:p>
          <a:endParaRPr lang="en-US"/>
        </a:p>
      </dgm:t>
    </dgm:pt>
    <dgm:pt modelId="{F0270C38-B4A8-414C-AF86-98F75A6CA626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prestanka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rada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srca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uz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umjetno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disanje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provoditi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vanjsku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masažu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srca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kojom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podržava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cirkulacija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krvi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- rad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srca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provjerava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pipanjem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bočne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strane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vrata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1D7C573-BDA6-4FEA-8F3A-EBC857098447}" type="parTrans" cxnId="{88464073-7494-4AA4-9DDD-CA45EE8AF006}">
      <dgm:prSet/>
      <dgm:spPr/>
      <dgm:t>
        <a:bodyPr/>
        <a:lstStyle/>
        <a:p>
          <a:endParaRPr lang="en-US"/>
        </a:p>
      </dgm:t>
    </dgm:pt>
    <dgm:pt modelId="{345E88CE-5925-42C8-B61F-5D26C24AB6AF}" type="sibTrans" cxnId="{88464073-7494-4AA4-9DDD-CA45EE8AF006}">
      <dgm:prSet/>
      <dgm:spPr/>
      <dgm:t>
        <a:bodyPr/>
        <a:lstStyle/>
        <a:p>
          <a:endParaRPr lang="en-US"/>
        </a:p>
      </dgm:t>
    </dgm:pt>
    <dgm:pt modelId="{FE58AE44-15B6-49D3-A062-91FE7724950A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Svako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krvarenje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treba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odmah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zaustaviti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ranu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sterilno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zaviti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poduzeti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mjere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protiv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šoka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pozvati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liječnika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ozlijeđenu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osobu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odvesti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zdravstvenu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ustanovu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Krvarenja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nastaju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uglavnom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vezi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ozljedama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no,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krvarenja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nastaju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posljedica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nekih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oboljenja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9FB1E10D-5E17-40AC-8044-A91FA45F9378}" type="parTrans" cxnId="{6AE72946-4D54-4CF4-84A1-93B5D740C22A}">
      <dgm:prSet/>
      <dgm:spPr/>
      <dgm:t>
        <a:bodyPr/>
        <a:lstStyle/>
        <a:p>
          <a:endParaRPr lang="en-US"/>
        </a:p>
      </dgm:t>
    </dgm:pt>
    <dgm:pt modelId="{BD057C38-8ED7-4296-91A2-4177B42771F4}" type="sibTrans" cxnId="{6AE72946-4D54-4CF4-84A1-93B5D740C22A}">
      <dgm:prSet/>
      <dgm:spPr/>
      <dgm:t>
        <a:bodyPr/>
        <a:lstStyle/>
        <a:p>
          <a:endParaRPr lang="en-US"/>
        </a:p>
      </dgm:t>
    </dgm:pt>
    <dgm:pt modelId="{A7179905-91F1-4899-80AF-669534A15155}" type="pres">
      <dgm:prSet presAssocID="{E4FB74E1-8148-407B-A6F7-E50C08462F41}" presName="linear" presStyleCnt="0">
        <dgm:presLayoutVars>
          <dgm:animLvl val="lvl"/>
          <dgm:resizeHandles val="exact"/>
        </dgm:presLayoutVars>
      </dgm:prSet>
      <dgm:spPr/>
    </dgm:pt>
    <dgm:pt modelId="{BA83DCFA-FA4F-4D00-BB85-5DD663A5E7D7}" type="pres">
      <dgm:prSet presAssocID="{9E65DE9F-D408-48A7-9779-46A392EA7F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FC8DD5-5B41-49BF-BB04-1131F1391CEA}" type="pres">
      <dgm:prSet presAssocID="{30D53188-3AC5-4C23-94E5-DF00E6A0375C}" presName="spacer" presStyleCnt="0"/>
      <dgm:spPr/>
    </dgm:pt>
    <dgm:pt modelId="{2C401A08-9425-482D-A5D9-F03835EC8DD8}" type="pres">
      <dgm:prSet presAssocID="{5BEA251D-4CC8-45AC-8B0E-0D0CEE8277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0F62B7-5E3F-40DE-8796-15C42AA75B0F}" type="pres">
      <dgm:prSet presAssocID="{95CB914B-B4AC-44D6-B6DD-E32FBE05CFF1}" presName="spacer" presStyleCnt="0"/>
      <dgm:spPr/>
    </dgm:pt>
    <dgm:pt modelId="{1F36754D-B4CF-47CC-9961-9022F6F555D6}" type="pres">
      <dgm:prSet presAssocID="{F0270C38-B4A8-414C-AF86-98F75A6CA62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27D5392-4627-4EB8-BC5E-5FBD7E7DAEAC}" type="pres">
      <dgm:prSet presAssocID="{345E88CE-5925-42C8-B61F-5D26C24AB6AF}" presName="spacer" presStyleCnt="0"/>
      <dgm:spPr/>
    </dgm:pt>
    <dgm:pt modelId="{9E1ADE0E-1BAE-426F-B704-D3D9DB17A84D}" type="pres">
      <dgm:prSet presAssocID="{FE58AE44-15B6-49D3-A062-91FE7724950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535406-676E-4AEA-8159-7D7FFD02952C}" type="presOf" srcId="{5BEA251D-4CC8-45AC-8B0E-0D0CEE8277EF}" destId="{2C401A08-9425-482D-A5D9-F03835EC8DD8}" srcOrd="0" destOrd="0" presId="urn:microsoft.com/office/officeart/2005/8/layout/vList2"/>
    <dgm:cxn modelId="{CF619513-BB4D-410E-8ECA-44C58FE42861}" srcId="{E4FB74E1-8148-407B-A6F7-E50C08462F41}" destId="{5BEA251D-4CC8-45AC-8B0E-0D0CEE8277EF}" srcOrd="1" destOrd="0" parTransId="{C4C080D9-ACA3-4E35-BE35-6C6A5E7EC655}" sibTransId="{95CB914B-B4AC-44D6-B6DD-E32FBE05CFF1}"/>
    <dgm:cxn modelId="{8CF15D5D-94CB-4B74-A360-F71434C0DE2E}" type="presOf" srcId="{F0270C38-B4A8-414C-AF86-98F75A6CA626}" destId="{1F36754D-B4CF-47CC-9961-9022F6F555D6}" srcOrd="0" destOrd="0" presId="urn:microsoft.com/office/officeart/2005/8/layout/vList2"/>
    <dgm:cxn modelId="{80C45141-A287-4553-8D84-15E1B27066DF}" srcId="{E4FB74E1-8148-407B-A6F7-E50C08462F41}" destId="{9E65DE9F-D408-48A7-9779-46A392EA7FF2}" srcOrd="0" destOrd="0" parTransId="{D4367D32-5519-4CF0-B6EE-2D9F4F4F4CC4}" sibTransId="{30D53188-3AC5-4C23-94E5-DF00E6A0375C}"/>
    <dgm:cxn modelId="{6AE72946-4D54-4CF4-84A1-93B5D740C22A}" srcId="{E4FB74E1-8148-407B-A6F7-E50C08462F41}" destId="{FE58AE44-15B6-49D3-A062-91FE7724950A}" srcOrd="3" destOrd="0" parTransId="{9FB1E10D-5E17-40AC-8044-A91FA45F9378}" sibTransId="{BD057C38-8ED7-4296-91A2-4177B42771F4}"/>
    <dgm:cxn modelId="{88464073-7494-4AA4-9DDD-CA45EE8AF006}" srcId="{E4FB74E1-8148-407B-A6F7-E50C08462F41}" destId="{F0270C38-B4A8-414C-AF86-98F75A6CA626}" srcOrd="2" destOrd="0" parTransId="{21D7C573-BDA6-4FEA-8F3A-EBC857098447}" sibTransId="{345E88CE-5925-42C8-B61F-5D26C24AB6AF}"/>
    <dgm:cxn modelId="{00047C78-3AE8-48AA-BF1B-FC9C04EBF890}" type="presOf" srcId="{E4FB74E1-8148-407B-A6F7-E50C08462F41}" destId="{A7179905-91F1-4899-80AF-669534A15155}" srcOrd="0" destOrd="0" presId="urn:microsoft.com/office/officeart/2005/8/layout/vList2"/>
    <dgm:cxn modelId="{985379CB-0AB5-4F80-9B6D-97936BDF64CB}" type="presOf" srcId="{9E65DE9F-D408-48A7-9779-46A392EA7FF2}" destId="{BA83DCFA-FA4F-4D00-BB85-5DD663A5E7D7}" srcOrd="0" destOrd="0" presId="urn:microsoft.com/office/officeart/2005/8/layout/vList2"/>
    <dgm:cxn modelId="{8EEC2AE4-03A9-460A-92CF-717277974469}" type="presOf" srcId="{FE58AE44-15B6-49D3-A062-91FE7724950A}" destId="{9E1ADE0E-1BAE-426F-B704-D3D9DB17A84D}" srcOrd="0" destOrd="0" presId="urn:microsoft.com/office/officeart/2005/8/layout/vList2"/>
    <dgm:cxn modelId="{C842F586-505B-4319-94A8-814378D39A01}" type="presParOf" srcId="{A7179905-91F1-4899-80AF-669534A15155}" destId="{BA83DCFA-FA4F-4D00-BB85-5DD663A5E7D7}" srcOrd="0" destOrd="0" presId="urn:microsoft.com/office/officeart/2005/8/layout/vList2"/>
    <dgm:cxn modelId="{232F043D-3F29-4125-A9A6-30311241F534}" type="presParOf" srcId="{A7179905-91F1-4899-80AF-669534A15155}" destId="{B9FC8DD5-5B41-49BF-BB04-1131F1391CEA}" srcOrd="1" destOrd="0" presId="urn:microsoft.com/office/officeart/2005/8/layout/vList2"/>
    <dgm:cxn modelId="{BB1D7298-A0D9-4D1D-8792-3007B3617C45}" type="presParOf" srcId="{A7179905-91F1-4899-80AF-669534A15155}" destId="{2C401A08-9425-482D-A5D9-F03835EC8DD8}" srcOrd="2" destOrd="0" presId="urn:microsoft.com/office/officeart/2005/8/layout/vList2"/>
    <dgm:cxn modelId="{5C4AEDC1-CE64-4D56-A2EE-481C77CEB186}" type="presParOf" srcId="{A7179905-91F1-4899-80AF-669534A15155}" destId="{8E0F62B7-5E3F-40DE-8796-15C42AA75B0F}" srcOrd="3" destOrd="0" presId="urn:microsoft.com/office/officeart/2005/8/layout/vList2"/>
    <dgm:cxn modelId="{21DCD513-27DB-408A-80D9-240174B6245A}" type="presParOf" srcId="{A7179905-91F1-4899-80AF-669534A15155}" destId="{1F36754D-B4CF-47CC-9961-9022F6F555D6}" srcOrd="4" destOrd="0" presId="urn:microsoft.com/office/officeart/2005/8/layout/vList2"/>
    <dgm:cxn modelId="{86DC08C6-D694-4FFD-B333-4BE475998517}" type="presParOf" srcId="{A7179905-91F1-4899-80AF-669534A15155}" destId="{127D5392-4627-4EB8-BC5E-5FBD7E7DAEAC}" srcOrd="5" destOrd="0" presId="urn:microsoft.com/office/officeart/2005/8/layout/vList2"/>
    <dgm:cxn modelId="{0F5B620F-47EC-4E14-ABB7-8E6F871168F5}" type="presParOf" srcId="{A7179905-91F1-4899-80AF-669534A15155}" destId="{9E1ADE0E-1BAE-426F-B704-D3D9DB17A8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C22AB5-EAE7-4A82-863E-56C23B2C95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D8AA0BE-CB23-4578-929F-B761EB0AA06D}">
      <dgm:prSet/>
      <dgm:spPr/>
      <dgm:t>
        <a:bodyPr/>
        <a:lstStyle/>
        <a:p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Redoslijed davanja umjetnog disanja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104B5-B2D7-43A4-8ED6-D2712F747327}" type="parTrans" cxnId="{9F61A1F4-AE9C-413C-A0E0-F1933987D6EC}">
      <dgm:prSet/>
      <dgm:spPr/>
      <dgm:t>
        <a:bodyPr/>
        <a:lstStyle/>
        <a:p>
          <a:endParaRPr lang="en-US"/>
        </a:p>
      </dgm:t>
    </dgm:pt>
    <dgm:pt modelId="{6A866AB8-19F4-4EA8-9B03-76524EC94C52}" type="sibTrans" cxnId="{9F61A1F4-AE9C-413C-A0E0-F1933987D6EC}">
      <dgm:prSet/>
      <dgm:spPr/>
      <dgm:t>
        <a:bodyPr/>
        <a:lstStyle/>
        <a:p>
          <a:endParaRPr lang="en-US"/>
        </a:p>
      </dgm:t>
    </dgm:pt>
    <dgm:pt modelId="{C0B3FA39-34F9-497E-B276-B97DD58ADEBE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Unesrećenog položi na leđa, olabavi dijelove  odjeće koji ga stežu.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72DD1-078D-409A-9629-55158FCC93E2}" type="parTrans" cxnId="{E05AFA3C-DEA9-4B4F-9DFD-C423C84EDB04}">
      <dgm:prSet/>
      <dgm:spPr/>
      <dgm:t>
        <a:bodyPr/>
        <a:lstStyle/>
        <a:p>
          <a:endParaRPr lang="en-US"/>
        </a:p>
      </dgm:t>
    </dgm:pt>
    <dgm:pt modelId="{43444000-558A-4DC2-9F4F-47281C60B8F0}" type="sibTrans" cxnId="{E05AFA3C-DEA9-4B4F-9DFD-C423C84EDB04}">
      <dgm:prSet/>
      <dgm:spPr/>
      <dgm:t>
        <a:bodyPr/>
        <a:lstStyle/>
        <a:p>
          <a:endParaRPr lang="en-US"/>
        </a:p>
      </dgm:t>
    </dgm:pt>
    <dgm:pt modelId="{BE9E13F3-EF72-4C51-BFB7-23BDE90AB29C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Glavu unesrećenog jako zabacimo unatrag tako da brada bude 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istaknuta   prema naprijed i gore.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96211-4124-4830-8DC4-1B70CEAA6FC7}" type="parTrans" cxnId="{65712943-7FF4-46E1-9832-7D9C7414BF16}">
      <dgm:prSet/>
      <dgm:spPr/>
      <dgm:t>
        <a:bodyPr/>
        <a:lstStyle/>
        <a:p>
          <a:endParaRPr lang="en-US"/>
        </a:p>
      </dgm:t>
    </dgm:pt>
    <dgm:pt modelId="{F3EA2CB3-5512-4326-B004-8290E98F01EC}" type="sibTrans" cxnId="{65712943-7FF4-46E1-9832-7D9C7414BF16}">
      <dgm:prSet/>
      <dgm:spPr/>
      <dgm:t>
        <a:bodyPr/>
        <a:lstStyle/>
        <a:p>
          <a:endParaRPr lang="en-US"/>
        </a:p>
      </dgm:t>
    </dgm:pt>
    <dgm:pt modelId="{76D4277D-F959-460A-96E0-68B1CA093015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Spasilac duboko udahne zrak, desnom rukom otvori usta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unesrećenom, a  lijevom mu čvrsto  stisne nosnice.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1B140-86C7-41A7-8510-6DCBA99AD0D7}" type="parTrans" cxnId="{E9CC315F-C3FE-47BB-8016-F19CAF302CCB}">
      <dgm:prSet/>
      <dgm:spPr/>
      <dgm:t>
        <a:bodyPr/>
        <a:lstStyle/>
        <a:p>
          <a:endParaRPr lang="en-US"/>
        </a:p>
      </dgm:t>
    </dgm:pt>
    <dgm:pt modelId="{C4489159-0AE5-4322-BBFF-4E54FE6BB65C}" type="sibTrans" cxnId="{E9CC315F-C3FE-47BB-8016-F19CAF302CCB}">
      <dgm:prSet/>
      <dgm:spPr/>
      <dgm:t>
        <a:bodyPr/>
        <a:lstStyle/>
        <a:p>
          <a:endParaRPr lang="en-US"/>
        </a:p>
      </dgm:t>
    </dgm:pt>
    <dgm:pt modelId="{AC71026C-E07A-4E48-8EFB-A8F4798697A0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Upuhivanjem udahne zrak unesrećenom u usta.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1A590-FEDE-45C5-88DA-CD12647E8195}" type="parTrans" cxnId="{0C33BF09-1809-4D14-8634-9D7CB240D39D}">
      <dgm:prSet/>
      <dgm:spPr/>
      <dgm:t>
        <a:bodyPr/>
        <a:lstStyle/>
        <a:p>
          <a:endParaRPr lang="en-US"/>
        </a:p>
      </dgm:t>
    </dgm:pt>
    <dgm:pt modelId="{876923F9-253C-41B0-90A8-B1C1661C6B5D}" type="sibTrans" cxnId="{0C33BF09-1809-4D14-8634-9D7CB240D39D}">
      <dgm:prSet/>
      <dgm:spPr/>
      <dgm:t>
        <a:bodyPr/>
        <a:lstStyle/>
        <a:p>
          <a:endParaRPr lang="en-US"/>
        </a:p>
      </dgm:t>
    </dgm:pt>
    <dgm:pt modelId="{213293AC-F928-45BC-AD90-5B16A1B8D773}" type="pres">
      <dgm:prSet presAssocID="{21C22AB5-EAE7-4A82-863E-56C23B2C959D}" presName="linear" presStyleCnt="0">
        <dgm:presLayoutVars>
          <dgm:animLvl val="lvl"/>
          <dgm:resizeHandles val="exact"/>
        </dgm:presLayoutVars>
      </dgm:prSet>
      <dgm:spPr/>
    </dgm:pt>
    <dgm:pt modelId="{A1BBF2F8-6461-4DEB-B855-720895A51AE3}" type="pres">
      <dgm:prSet presAssocID="{9D8AA0BE-CB23-4578-929F-B761EB0AA06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C7E1518-7C19-49DB-89DB-F2C53DBF2DF0}" type="pres">
      <dgm:prSet presAssocID="{9D8AA0BE-CB23-4578-929F-B761EB0AA06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C33BF09-1809-4D14-8634-9D7CB240D39D}" srcId="{9D8AA0BE-CB23-4578-929F-B761EB0AA06D}" destId="{AC71026C-E07A-4E48-8EFB-A8F4798697A0}" srcOrd="3" destOrd="0" parTransId="{1451A590-FEDE-45C5-88DA-CD12647E8195}" sibTransId="{876923F9-253C-41B0-90A8-B1C1661C6B5D}"/>
    <dgm:cxn modelId="{A96D660B-9629-4807-ABF7-DBDD67746372}" type="presOf" srcId="{21C22AB5-EAE7-4A82-863E-56C23B2C959D}" destId="{213293AC-F928-45BC-AD90-5B16A1B8D773}" srcOrd="0" destOrd="0" presId="urn:microsoft.com/office/officeart/2005/8/layout/vList2"/>
    <dgm:cxn modelId="{E05AFA3C-DEA9-4B4F-9DFD-C423C84EDB04}" srcId="{9D8AA0BE-CB23-4578-929F-B761EB0AA06D}" destId="{C0B3FA39-34F9-497E-B276-B97DD58ADEBE}" srcOrd="0" destOrd="0" parTransId="{EAF72DD1-078D-409A-9629-55158FCC93E2}" sibTransId="{43444000-558A-4DC2-9F4F-47281C60B8F0}"/>
    <dgm:cxn modelId="{E9CC315F-C3FE-47BB-8016-F19CAF302CCB}" srcId="{9D8AA0BE-CB23-4578-929F-B761EB0AA06D}" destId="{76D4277D-F959-460A-96E0-68B1CA093015}" srcOrd="2" destOrd="0" parTransId="{B371B140-86C7-41A7-8510-6DCBA99AD0D7}" sibTransId="{C4489159-0AE5-4322-BBFF-4E54FE6BB65C}"/>
    <dgm:cxn modelId="{65712943-7FF4-46E1-9832-7D9C7414BF16}" srcId="{9D8AA0BE-CB23-4578-929F-B761EB0AA06D}" destId="{BE9E13F3-EF72-4C51-BFB7-23BDE90AB29C}" srcOrd="1" destOrd="0" parTransId="{B2396211-4124-4830-8DC4-1B70CEAA6FC7}" sibTransId="{F3EA2CB3-5512-4326-B004-8290E98F01EC}"/>
    <dgm:cxn modelId="{27368B9F-1AAB-4F70-BACD-187BFD7AB50B}" type="presOf" srcId="{76D4277D-F959-460A-96E0-68B1CA093015}" destId="{AC7E1518-7C19-49DB-89DB-F2C53DBF2DF0}" srcOrd="0" destOrd="2" presId="urn:microsoft.com/office/officeart/2005/8/layout/vList2"/>
    <dgm:cxn modelId="{6E7C38A4-9375-4638-9882-CF82D7226275}" type="presOf" srcId="{BE9E13F3-EF72-4C51-BFB7-23BDE90AB29C}" destId="{AC7E1518-7C19-49DB-89DB-F2C53DBF2DF0}" srcOrd="0" destOrd="1" presId="urn:microsoft.com/office/officeart/2005/8/layout/vList2"/>
    <dgm:cxn modelId="{D031F9B9-8F86-42F1-BB59-1329AB42B4BF}" type="presOf" srcId="{AC71026C-E07A-4E48-8EFB-A8F4798697A0}" destId="{AC7E1518-7C19-49DB-89DB-F2C53DBF2DF0}" srcOrd="0" destOrd="3" presId="urn:microsoft.com/office/officeart/2005/8/layout/vList2"/>
    <dgm:cxn modelId="{382C53ED-249E-4938-9B49-37AB92B2A639}" type="presOf" srcId="{C0B3FA39-34F9-497E-B276-B97DD58ADEBE}" destId="{AC7E1518-7C19-49DB-89DB-F2C53DBF2DF0}" srcOrd="0" destOrd="0" presId="urn:microsoft.com/office/officeart/2005/8/layout/vList2"/>
    <dgm:cxn modelId="{9F61A1F4-AE9C-413C-A0E0-F1933987D6EC}" srcId="{21C22AB5-EAE7-4A82-863E-56C23B2C959D}" destId="{9D8AA0BE-CB23-4578-929F-B761EB0AA06D}" srcOrd="0" destOrd="0" parTransId="{A94104B5-B2D7-43A4-8ED6-D2712F747327}" sibTransId="{6A866AB8-19F4-4EA8-9B03-76524EC94C52}"/>
    <dgm:cxn modelId="{F76FB1FA-E5BF-498B-9DCD-FE504E24427F}" type="presOf" srcId="{9D8AA0BE-CB23-4578-929F-B761EB0AA06D}" destId="{A1BBF2F8-6461-4DEB-B855-720895A51AE3}" srcOrd="0" destOrd="0" presId="urn:microsoft.com/office/officeart/2005/8/layout/vList2"/>
    <dgm:cxn modelId="{10D7E298-1E26-4532-9EB3-07916C3FFB4D}" type="presParOf" srcId="{213293AC-F928-45BC-AD90-5B16A1B8D773}" destId="{A1BBF2F8-6461-4DEB-B855-720895A51AE3}" srcOrd="0" destOrd="0" presId="urn:microsoft.com/office/officeart/2005/8/layout/vList2"/>
    <dgm:cxn modelId="{58C684AD-26CE-40D9-806D-B012F3AD7E59}" type="presParOf" srcId="{213293AC-F928-45BC-AD90-5B16A1B8D773}" destId="{AC7E1518-7C19-49DB-89DB-F2C53DBF2DF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F14C3B-4F77-4EE5-AACB-29989938CCD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A02340-EB68-4D0D-B4C6-EBBF6404BCA3}">
      <dgm:prSet/>
      <dgm:spPr/>
      <dgm:t>
        <a:bodyPr/>
        <a:lstStyle/>
        <a:p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Opečeni dio tijela neposredno nakon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djelovanja topline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ohladiti vodom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iza toga sterilno previti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EAA6B-3776-4CA9-86FD-0BECE6243AE8}" type="parTrans" cxnId="{B4433393-2FCF-42DD-AE3C-86592D6494EF}">
      <dgm:prSet/>
      <dgm:spPr/>
      <dgm:t>
        <a:bodyPr/>
        <a:lstStyle/>
        <a:p>
          <a:endParaRPr lang="en-US"/>
        </a:p>
      </dgm:t>
    </dgm:pt>
    <dgm:pt modelId="{E261C93B-382A-4880-A598-E7D165E99766}" type="sibTrans" cxnId="{B4433393-2FCF-42DD-AE3C-86592D6494EF}">
      <dgm:prSet/>
      <dgm:spPr/>
      <dgm:t>
        <a:bodyPr/>
        <a:lstStyle/>
        <a:p>
          <a:endParaRPr lang="en-US"/>
        </a:p>
      </dgm:t>
    </dgm:pt>
    <dgm:pt modelId="{CB9A4B62-3F7A-4D3D-BF30-3745A9DD3629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adnika s povrijeđenom kralježnicom na 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dasku postavlja najmanje 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četiri osobe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A132EB-05C6-4AC6-8135-01756F9E42B1}" type="parTrans" cxnId="{074328DD-731D-4D34-8025-B88567D3BBF7}">
      <dgm:prSet/>
      <dgm:spPr/>
      <dgm:t>
        <a:bodyPr/>
        <a:lstStyle/>
        <a:p>
          <a:endParaRPr lang="en-US"/>
        </a:p>
      </dgm:t>
    </dgm:pt>
    <dgm:pt modelId="{8E09B959-566F-4CEA-AAE1-5F7C878E490B}" type="sibTrans" cxnId="{074328DD-731D-4D34-8025-B88567D3BBF7}">
      <dgm:prSet/>
      <dgm:spPr/>
      <dgm:t>
        <a:bodyPr/>
        <a:lstStyle/>
        <a:p>
          <a:endParaRPr lang="en-US"/>
        </a:p>
      </dgm:t>
    </dgm:pt>
    <dgm:pt modelId="{24195CDD-0599-414F-8F91-DBED7BD4F194}">
      <dgm:prSet/>
      <dgm:spPr/>
      <dgm:t>
        <a:bodyPr/>
        <a:lstStyle/>
        <a:p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Otvorenu ranu 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NE 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dirati ni prati, područje oko rane očistiti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previti sterilnom gazom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23FDB-33AC-418E-A48A-9982A324E7BB}" type="parTrans" cxnId="{CFB037C2-090F-4B24-B2ED-5DDF63157FB2}">
      <dgm:prSet/>
      <dgm:spPr/>
      <dgm:t>
        <a:bodyPr/>
        <a:lstStyle/>
        <a:p>
          <a:endParaRPr lang="en-US"/>
        </a:p>
      </dgm:t>
    </dgm:pt>
    <dgm:pt modelId="{77958632-637F-44DF-8FDC-78E0913F9AD0}" type="sibTrans" cxnId="{CFB037C2-090F-4B24-B2ED-5DDF63157FB2}">
      <dgm:prSet/>
      <dgm:spPr/>
      <dgm:t>
        <a:bodyPr/>
        <a:lstStyle/>
        <a:p>
          <a:endParaRPr lang="en-US"/>
        </a:p>
      </dgm:t>
    </dgm:pt>
    <dgm:pt modelId="{662FF135-13AE-4043-A62E-C1650B785AF0}">
      <dgm:prSet/>
      <dgm:spPr/>
      <dgm:t>
        <a:bodyPr/>
        <a:lstStyle/>
        <a:p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Ukoliko se radnik polio kiselinom po koži tijela, kožu isprati velikom, količinom vode 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(barem 15 minuta) i 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hitno pozvati liječnika. </a:t>
          </a:r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ACF8F-93E6-4C61-9B21-EFB80A70AABD}" type="parTrans" cxnId="{EF97EA14-8F4B-4EE0-8B58-4503CDDD8FE0}">
      <dgm:prSet/>
      <dgm:spPr/>
      <dgm:t>
        <a:bodyPr/>
        <a:lstStyle/>
        <a:p>
          <a:endParaRPr lang="en-US"/>
        </a:p>
      </dgm:t>
    </dgm:pt>
    <dgm:pt modelId="{A9EC6E4C-7B0A-4E34-975C-8CF8550BB7C8}" type="sibTrans" cxnId="{EF97EA14-8F4B-4EE0-8B58-4503CDDD8FE0}">
      <dgm:prSet/>
      <dgm:spPr/>
      <dgm:t>
        <a:bodyPr/>
        <a:lstStyle/>
        <a:p>
          <a:endParaRPr lang="en-US"/>
        </a:p>
      </dgm:t>
    </dgm:pt>
    <dgm:pt modelId="{A980C531-E26F-4A5B-A0B9-21370C5E053D}" type="pres">
      <dgm:prSet presAssocID="{BAF14C3B-4F77-4EE5-AACB-29989938CCD1}" presName="linear" presStyleCnt="0">
        <dgm:presLayoutVars>
          <dgm:animLvl val="lvl"/>
          <dgm:resizeHandles val="exact"/>
        </dgm:presLayoutVars>
      </dgm:prSet>
      <dgm:spPr/>
    </dgm:pt>
    <dgm:pt modelId="{D30A1837-7289-41F5-AE29-FBD0C9AD6A6F}" type="pres">
      <dgm:prSet presAssocID="{03A02340-EB68-4D0D-B4C6-EBBF6404BC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8994F40-1F47-4B31-9E0B-A62D9DCBFBB6}" type="pres">
      <dgm:prSet presAssocID="{E261C93B-382A-4880-A598-E7D165E99766}" presName="spacer" presStyleCnt="0"/>
      <dgm:spPr/>
    </dgm:pt>
    <dgm:pt modelId="{E739BDAA-F66C-4A58-A5BD-1A5C4FF2E3E8}" type="pres">
      <dgm:prSet presAssocID="{CB9A4B62-3F7A-4D3D-BF30-3745A9DD36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6A8DA9-CDF7-41B2-8092-81B69A5990A8}" type="pres">
      <dgm:prSet presAssocID="{8E09B959-566F-4CEA-AAE1-5F7C878E490B}" presName="spacer" presStyleCnt="0"/>
      <dgm:spPr/>
    </dgm:pt>
    <dgm:pt modelId="{C42AE383-02F3-4A6C-AC73-AD7181AF9A01}" type="pres">
      <dgm:prSet presAssocID="{24195CDD-0599-414F-8F91-DBED7BD4F19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FBACA3-1F7D-45F7-8BA2-67AE3F1A50F3}" type="pres">
      <dgm:prSet presAssocID="{77958632-637F-44DF-8FDC-78E0913F9AD0}" presName="spacer" presStyleCnt="0"/>
      <dgm:spPr/>
    </dgm:pt>
    <dgm:pt modelId="{2BE23EA4-4969-4702-BBAC-F9CE0EE2297F}" type="pres">
      <dgm:prSet presAssocID="{662FF135-13AE-4043-A62E-C1650B785A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DF12103-8CF7-4A10-B27A-09522C32591D}" type="presOf" srcId="{03A02340-EB68-4D0D-B4C6-EBBF6404BCA3}" destId="{D30A1837-7289-41F5-AE29-FBD0C9AD6A6F}" srcOrd="0" destOrd="0" presId="urn:microsoft.com/office/officeart/2005/8/layout/vList2"/>
    <dgm:cxn modelId="{EF97EA14-8F4B-4EE0-8B58-4503CDDD8FE0}" srcId="{BAF14C3B-4F77-4EE5-AACB-29989938CCD1}" destId="{662FF135-13AE-4043-A62E-C1650B785AF0}" srcOrd="3" destOrd="0" parTransId="{61FACF8F-93E6-4C61-9B21-EFB80A70AABD}" sibTransId="{A9EC6E4C-7B0A-4E34-975C-8CF8550BB7C8}"/>
    <dgm:cxn modelId="{B4433393-2FCF-42DD-AE3C-86592D6494EF}" srcId="{BAF14C3B-4F77-4EE5-AACB-29989938CCD1}" destId="{03A02340-EB68-4D0D-B4C6-EBBF6404BCA3}" srcOrd="0" destOrd="0" parTransId="{05DEAA6B-3776-4CA9-86FD-0BECE6243AE8}" sibTransId="{E261C93B-382A-4880-A598-E7D165E99766}"/>
    <dgm:cxn modelId="{C062CA9B-D57F-4032-8F73-0DFEACB8DAE8}" type="presOf" srcId="{662FF135-13AE-4043-A62E-C1650B785AF0}" destId="{2BE23EA4-4969-4702-BBAC-F9CE0EE2297F}" srcOrd="0" destOrd="0" presId="urn:microsoft.com/office/officeart/2005/8/layout/vList2"/>
    <dgm:cxn modelId="{C8CAD2AC-8F91-4AB6-BACC-0037E965782E}" type="presOf" srcId="{BAF14C3B-4F77-4EE5-AACB-29989938CCD1}" destId="{A980C531-E26F-4A5B-A0B9-21370C5E053D}" srcOrd="0" destOrd="0" presId="urn:microsoft.com/office/officeart/2005/8/layout/vList2"/>
    <dgm:cxn modelId="{20449DC0-CEA5-4C4F-AC60-C7CFFC5DEC63}" type="presOf" srcId="{24195CDD-0599-414F-8F91-DBED7BD4F194}" destId="{C42AE383-02F3-4A6C-AC73-AD7181AF9A01}" srcOrd="0" destOrd="0" presId="urn:microsoft.com/office/officeart/2005/8/layout/vList2"/>
    <dgm:cxn modelId="{CFB037C2-090F-4B24-B2ED-5DDF63157FB2}" srcId="{BAF14C3B-4F77-4EE5-AACB-29989938CCD1}" destId="{24195CDD-0599-414F-8F91-DBED7BD4F194}" srcOrd="2" destOrd="0" parTransId="{79723FDB-33AC-418E-A48A-9982A324E7BB}" sibTransId="{77958632-637F-44DF-8FDC-78E0913F9AD0}"/>
    <dgm:cxn modelId="{28D265D1-B8A7-416E-9E57-7BF3C7C1F2DF}" type="presOf" srcId="{CB9A4B62-3F7A-4D3D-BF30-3745A9DD3629}" destId="{E739BDAA-F66C-4A58-A5BD-1A5C4FF2E3E8}" srcOrd="0" destOrd="0" presId="urn:microsoft.com/office/officeart/2005/8/layout/vList2"/>
    <dgm:cxn modelId="{074328DD-731D-4D34-8025-B88567D3BBF7}" srcId="{BAF14C3B-4F77-4EE5-AACB-29989938CCD1}" destId="{CB9A4B62-3F7A-4D3D-BF30-3745A9DD3629}" srcOrd="1" destOrd="0" parTransId="{C0A132EB-05C6-4AC6-8135-01756F9E42B1}" sibTransId="{8E09B959-566F-4CEA-AAE1-5F7C878E490B}"/>
    <dgm:cxn modelId="{A2F724DF-ED34-4106-BB4F-AC89D802DB09}" type="presParOf" srcId="{A980C531-E26F-4A5B-A0B9-21370C5E053D}" destId="{D30A1837-7289-41F5-AE29-FBD0C9AD6A6F}" srcOrd="0" destOrd="0" presId="urn:microsoft.com/office/officeart/2005/8/layout/vList2"/>
    <dgm:cxn modelId="{E4B576C3-D611-44A2-BD7B-DC89E308E94F}" type="presParOf" srcId="{A980C531-E26F-4A5B-A0B9-21370C5E053D}" destId="{98994F40-1F47-4B31-9E0B-A62D9DCBFBB6}" srcOrd="1" destOrd="0" presId="urn:microsoft.com/office/officeart/2005/8/layout/vList2"/>
    <dgm:cxn modelId="{4A6AEE15-ABC9-4D41-BC22-DB613612467F}" type="presParOf" srcId="{A980C531-E26F-4A5B-A0B9-21370C5E053D}" destId="{E739BDAA-F66C-4A58-A5BD-1A5C4FF2E3E8}" srcOrd="2" destOrd="0" presId="urn:microsoft.com/office/officeart/2005/8/layout/vList2"/>
    <dgm:cxn modelId="{DC297191-3267-43BB-BEF7-C43BC9F6FB58}" type="presParOf" srcId="{A980C531-E26F-4A5B-A0B9-21370C5E053D}" destId="{8E6A8DA9-CDF7-41B2-8092-81B69A5990A8}" srcOrd="3" destOrd="0" presId="urn:microsoft.com/office/officeart/2005/8/layout/vList2"/>
    <dgm:cxn modelId="{2F6205E5-C7E4-44CC-A481-559B2292378F}" type="presParOf" srcId="{A980C531-E26F-4A5B-A0B9-21370C5E053D}" destId="{C42AE383-02F3-4A6C-AC73-AD7181AF9A01}" srcOrd="4" destOrd="0" presId="urn:microsoft.com/office/officeart/2005/8/layout/vList2"/>
    <dgm:cxn modelId="{4EFF9844-0AB8-4FC6-9545-F0FECA4A7BA7}" type="presParOf" srcId="{A980C531-E26F-4A5B-A0B9-21370C5E053D}" destId="{BCFBACA3-1F7D-45F7-8BA2-67AE3F1A50F3}" srcOrd="5" destOrd="0" presId="urn:microsoft.com/office/officeart/2005/8/layout/vList2"/>
    <dgm:cxn modelId="{235BA5C0-A163-4927-975F-9C5A64FE0CA1}" type="presParOf" srcId="{A980C531-E26F-4A5B-A0B9-21370C5E053D}" destId="{2BE23EA4-4969-4702-BBAC-F9CE0EE229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F7C8BC-F8B9-4A80-AAD5-FA3E5254C22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619CD6-FE2C-4B5A-AC00-46814071E1D3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Sadrže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zahtjeve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kojima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moraju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udovoljavati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sredstva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rada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građevinski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objekti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prijevozna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sredstva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skele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oruđa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za rad)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kada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upotrebi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naročito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pogledu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endParaRPr lang="en-US" dirty="0"/>
        </a:p>
      </dgm:t>
    </dgm:pt>
    <dgm:pt modelId="{69C604CC-06FF-43A9-B823-578DB522B9EA}" type="parTrans" cxnId="{4E31A678-CAA7-49CA-A682-7E4DF6E084D8}">
      <dgm:prSet/>
      <dgm:spPr/>
      <dgm:t>
        <a:bodyPr/>
        <a:lstStyle/>
        <a:p>
          <a:endParaRPr lang="en-US"/>
        </a:p>
      </dgm:t>
    </dgm:pt>
    <dgm:pt modelId="{F8618862-C3AB-47A4-9140-C359AAB73E3D}" type="sibTrans" cxnId="{4E31A678-CAA7-49CA-A682-7E4DF6E084D8}">
      <dgm:prSet/>
      <dgm:spPr/>
      <dgm:t>
        <a:bodyPr/>
        <a:lstStyle/>
        <a:p>
          <a:endParaRPr lang="en-US"/>
        </a:p>
      </dgm:t>
    </dgm:pt>
    <dgm:pt modelId="{912BC07D-474E-4D6B-9A81-5CC82A18FEB8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opskrbljenosti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zaštitnim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napravama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zaštitnim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uređajima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</dgm:t>
    </dgm:pt>
    <dgm:pt modelId="{BF111CD5-C11A-421A-810D-87F5A73A28F2}" type="parTrans" cxnId="{8115FE34-DE18-47B0-8681-7689DEE7F1E0}">
      <dgm:prSet/>
      <dgm:spPr/>
      <dgm:t>
        <a:bodyPr/>
        <a:lstStyle/>
        <a:p>
          <a:endParaRPr lang="en-US"/>
        </a:p>
      </dgm:t>
    </dgm:pt>
    <dgm:pt modelId="{75387CC1-3BAE-46A0-B1F3-EBA6EB1194A7}" type="sibTrans" cxnId="{8115FE34-DE18-47B0-8681-7689DEE7F1E0}">
      <dgm:prSet/>
      <dgm:spPr/>
      <dgm:t>
        <a:bodyPr/>
        <a:lstStyle/>
        <a:p>
          <a:endParaRPr lang="en-US"/>
        </a:p>
      </dgm:t>
    </dgm:pt>
    <dgm:pt modelId="{78B39BFF-4B11-41B0-BFB6-73E5B8D4215E}">
      <dgm:prSet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osiguranju od udara električne struje,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F4460-80B4-4CA9-B282-FAD42CAB4423}" type="parTrans" cxnId="{E723E4B5-85E9-4BC5-A3F4-2BA160A8F156}">
      <dgm:prSet/>
      <dgm:spPr/>
      <dgm:t>
        <a:bodyPr/>
        <a:lstStyle/>
        <a:p>
          <a:endParaRPr lang="en-US"/>
        </a:p>
      </dgm:t>
    </dgm:pt>
    <dgm:pt modelId="{6592C8B5-FE99-47ED-8355-6AF7A6B8DEB0}" type="sibTrans" cxnId="{E723E4B5-85E9-4BC5-A3F4-2BA160A8F156}">
      <dgm:prSet/>
      <dgm:spPr/>
      <dgm:t>
        <a:bodyPr/>
        <a:lstStyle/>
        <a:p>
          <a:endParaRPr lang="en-US"/>
        </a:p>
      </dgm:t>
    </dgm:pt>
    <dgm:pt modelId="{9960B5AF-619C-4F9F-BCFF-292646FFE718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sprječavanja i nastanka požara i eksplozija, ograničenja buke i vibracije.</a:t>
          </a:r>
        </a:p>
      </dgm:t>
    </dgm:pt>
    <dgm:pt modelId="{1C32D182-F3FE-4C8F-8D21-C6D10A6C3BAB}" type="parTrans" cxnId="{42A1A835-3EF3-4721-957B-40C8E9405EB6}">
      <dgm:prSet/>
      <dgm:spPr/>
      <dgm:t>
        <a:bodyPr/>
        <a:lstStyle/>
        <a:p>
          <a:endParaRPr lang="en-US"/>
        </a:p>
      </dgm:t>
    </dgm:pt>
    <dgm:pt modelId="{18D6C4C6-AA70-4145-A713-1BA8F40165D5}" type="sibTrans" cxnId="{42A1A835-3EF3-4721-957B-40C8E9405EB6}">
      <dgm:prSet/>
      <dgm:spPr/>
      <dgm:t>
        <a:bodyPr/>
        <a:lstStyle/>
        <a:p>
          <a:endParaRPr lang="en-US"/>
        </a:p>
      </dgm:t>
    </dgm:pt>
    <dgm:pt modelId="{1E2933E9-A056-49AA-B1AE-94F52CC89F38}">
      <dgm:prSet/>
      <dgm:spPr/>
      <dgm:t>
        <a:bodyPr/>
        <a:lstStyle/>
        <a:p>
          <a:endParaRPr lang="en-US" dirty="0"/>
        </a:p>
      </dgm:t>
    </dgm:pt>
    <dgm:pt modelId="{80CE1295-EF20-45BB-AF6F-B7653151C519}" type="parTrans" cxnId="{8D1CA3FB-E2FD-4104-B33D-595BA737D142}">
      <dgm:prSet/>
      <dgm:spPr/>
      <dgm:t>
        <a:bodyPr/>
        <a:lstStyle/>
        <a:p>
          <a:endParaRPr lang="en-US"/>
        </a:p>
      </dgm:t>
    </dgm:pt>
    <dgm:pt modelId="{CCE76F30-0D89-42D8-985E-08BBAF21D072}" type="sibTrans" cxnId="{8D1CA3FB-E2FD-4104-B33D-595BA737D142}">
      <dgm:prSet/>
      <dgm:spPr/>
      <dgm:t>
        <a:bodyPr/>
        <a:lstStyle/>
        <a:p>
          <a:endParaRPr lang="en-US"/>
        </a:p>
      </dgm:t>
    </dgm:pt>
    <dgm:pt modelId="{DD296D6B-A825-4427-9D19-D937929186B6}" type="pres">
      <dgm:prSet presAssocID="{92F7C8BC-F8B9-4A80-AAD5-FA3E5254C224}" presName="linear" presStyleCnt="0">
        <dgm:presLayoutVars>
          <dgm:animLvl val="lvl"/>
          <dgm:resizeHandles val="exact"/>
        </dgm:presLayoutVars>
      </dgm:prSet>
      <dgm:spPr/>
    </dgm:pt>
    <dgm:pt modelId="{DAFB7396-7795-4509-AB1F-34CCECB9B2B2}" type="pres">
      <dgm:prSet presAssocID="{6E619CD6-FE2C-4B5A-AC00-46814071E1D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436E97E-E358-420C-8A7D-40C15803B4ED}" type="pres">
      <dgm:prSet presAssocID="{6E619CD6-FE2C-4B5A-AC00-46814071E1D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115FE34-DE18-47B0-8681-7689DEE7F1E0}" srcId="{6E619CD6-FE2C-4B5A-AC00-46814071E1D3}" destId="{912BC07D-474E-4D6B-9A81-5CC82A18FEB8}" srcOrd="0" destOrd="0" parTransId="{BF111CD5-C11A-421A-810D-87F5A73A28F2}" sibTransId="{75387CC1-3BAE-46A0-B1F3-EBA6EB1194A7}"/>
    <dgm:cxn modelId="{42A1A835-3EF3-4721-957B-40C8E9405EB6}" srcId="{6E619CD6-FE2C-4B5A-AC00-46814071E1D3}" destId="{9960B5AF-619C-4F9F-BCFF-292646FFE718}" srcOrd="2" destOrd="0" parTransId="{1C32D182-F3FE-4C8F-8D21-C6D10A6C3BAB}" sibTransId="{18D6C4C6-AA70-4145-A713-1BA8F40165D5}"/>
    <dgm:cxn modelId="{4E4EE95F-168D-4EE3-BD14-25AB2C5832F2}" type="presOf" srcId="{1E2933E9-A056-49AA-B1AE-94F52CC89F38}" destId="{4436E97E-E358-420C-8A7D-40C15803B4ED}" srcOrd="0" destOrd="3" presId="urn:microsoft.com/office/officeart/2005/8/layout/vList2"/>
    <dgm:cxn modelId="{ED787856-7E7F-4CCD-8112-60DC973AEDAF}" type="presOf" srcId="{92F7C8BC-F8B9-4A80-AAD5-FA3E5254C224}" destId="{DD296D6B-A825-4427-9D19-D937929186B6}" srcOrd="0" destOrd="0" presId="urn:microsoft.com/office/officeart/2005/8/layout/vList2"/>
    <dgm:cxn modelId="{4E31A678-CAA7-49CA-A682-7E4DF6E084D8}" srcId="{92F7C8BC-F8B9-4A80-AAD5-FA3E5254C224}" destId="{6E619CD6-FE2C-4B5A-AC00-46814071E1D3}" srcOrd="0" destOrd="0" parTransId="{69C604CC-06FF-43A9-B823-578DB522B9EA}" sibTransId="{F8618862-C3AB-47A4-9140-C359AAB73E3D}"/>
    <dgm:cxn modelId="{E723E4B5-85E9-4BC5-A3F4-2BA160A8F156}" srcId="{6E619CD6-FE2C-4B5A-AC00-46814071E1D3}" destId="{78B39BFF-4B11-41B0-BFB6-73E5B8D4215E}" srcOrd="1" destOrd="0" parTransId="{F14F4460-80B4-4CA9-B282-FAD42CAB4423}" sibTransId="{6592C8B5-FE99-47ED-8355-6AF7A6B8DEB0}"/>
    <dgm:cxn modelId="{C141D4BF-66EA-4C36-A7F1-816B3F102F59}" type="presOf" srcId="{912BC07D-474E-4D6B-9A81-5CC82A18FEB8}" destId="{4436E97E-E358-420C-8A7D-40C15803B4ED}" srcOrd="0" destOrd="0" presId="urn:microsoft.com/office/officeart/2005/8/layout/vList2"/>
    <dgm:cxn modelId="{0A52B3C1-F5C7-4E5C-8585-A5BBB638C788}" type="presOf" srcId="{6E619CD6-FE2C-4B5A-AC00-46814071E1D3}" destId="{DAFB7396-7795-4509-AB1F-34CCECB9B2B2}" srcOrd="0" destOrd="0" presId="urn:microsoft.com/office/officeart/2005/8/layout/vList2"/>
    <dgm:cxn modelId="{9E558AE9-F89C-41CB-AE6C-5E8087D557D0}" type="presOf" srcId="{9960B5AF-619C-4F9F-BCFF-292646FFE718}" destId="{4436E97E-E358-420C-8A7D-40C15803B4ED}" srcOrd="0" destOrd="2" presId="urn:microsoft.com/office/officeart/2005/8/layout/vList2"/>
    <dgm:cxn modelId="{AE409AF3-FF4A-46E5-B0C0-B3FB23C3E98C}" type="presOf" srcId="{78B39BFF-4B11-41B0-BFB6-73E5B8D4215E}" destId="{4436E97E-E358-420C-8A7D-40C15803B4ED}" srcOrd="0" destOrd="1" presId="urn:microsoft.com/office/officeart/2005/8/layout/vList2"/>
    <dgm:cxn modelId="{8D1CA3FB-E2FD-4104-B33D-595BA737D142}" srcId="{6E619CD6-FE2C-4B5A-AC00-46814071E1D3}" destId="{1E2933E9-A056-49AA-B1AE-94F52CC89F38}" srcOrd="3" destOrd="0" parTransId="{80CE1295-EF20-45BB-AF6F-B7653151C519}" sibTransId="{CCE76F30-0D89-42D8-985E-08BBAF21D072}"/>
    <dgm:cxn modelId="{DBF2129C-1929-4C6F-B967-6952B9C0BE98}" type="presParOf" srcId="{DD296D6B-A825-4427-9D19-D937929186B6}" destId="{DAFB7396-7795-4509-AB1F-34CCECB9B2B2}" srcOrd="0" destOrd="0" presId="urn:microsoft.com/office/officeart/2005/8/layout/vList2"/>
    <dgm:cxn modelId="{FA6C505B-337D-4F05-9D22-9795258D7E2A}" type="presParOf" srcId="{DD296D6B-A825-4427-9D19-D937929186B6}" destId="{4436E97E-E358-420C-8A7D-40C15803B4E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F7C8BC-F8B9-4A80-AAD5-FA3E5254C22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E619CD6-FE2C-4B5A-AC00-46814071E1D3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Sadrže zahtjeve kojima mora udovoljavati radnik koji obavlja rad i to u pogledu: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604CC-06FF-43A9-B823-578DB522B9EA}" type="parTrans" cxnId="{4E31A678-CAA7-49CA-A682-7E4DF6E084D8}">
      <dgm:prSet/>
      <dgm:spPr/>
      <dgm:t>
        <a:bodyPr/>
        <a:lstStyle/>
        <a:p>
          <a:endParaRPr lang="en-US"/>
        </a:p>
      </dgm:t>
    </dgm:pt>
    <dgm:pt modelId="{F8618862-C3AB-47A4-9140-C359AAB73E3D}" type="sibTrans" cxnId="{4E31A678-CAA7-49CA-A682-7E4DF6E084D8}">
      <dgm:prSet/>
      <dgm:spPr/>
      <dgm:t>
        <a:bodyPr/>
        <a:lstStyle/>
        <a:p>
          <a:endParaRPr lang="en-US"/>
        </a:p>
      </dgm:t>
    </dgm:pt>
    <dgm:pt modelId="{912BC07D-474E-4D6B-9A81-5CC82A18FEB8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dobi života,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111CD5-C11A-421A-810D-87F5A73A28F2}" type="parTrans" cxnId="{8115FE34-DE18-47B0-8681-7689DEE7F1E0}">
      <dgm:prSet/>
      <dgm:spPr/>
      <dgm:t>
        <a:bodyPr/>
        <a:lstStyle/>
        <a:p>
          <a:endParaRPr lang="en-US"/>
        </a:p>
      </dgm:t>
    </dgm:pt>
    <dgm:pt modelId="{75387CC1-3BAE-46A0-B1F3-EBA6EB1194A7}" type="sibTrans" cxnId="{8115FE34-DE18-47B0-8681-7689DEE7F1E0}">
      <dgm:prSet/>
      <dgm:spPr/>
      <dgm:t>
        <a:bodyPr/>
        <a:lstStyle/>
        <a:p>
          <a:endParaRPr lang="en-US"/>
        </a:p>
      </dgm:t>
    </dgm:pt>
    <dgm:pt modelId="{FDF96550-7C74-4633-8233-D9A593C24280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spola,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17DBA-5FD1-4078-9C37-D6F6A3622BCA}" type="parTrans" cxnId="{E5BD22D5-90D6-40E1-B69F-C34590BAC25A}">
      <dgm:prSet/>
      <dgm:spPr/>
      <dgm:t>
        <a:bodyPr/>
        <a:lstStyle/>
        <a:p>
          <a:endParaRPr lang="en-US"/>
        </a:p>
      </dgm:t>
    </dgm:pt>
    <dgm:pt modelId="{6E08AF7D-D05C-46FD-B9DB-F0C4921FEBDE}" type="sibTrans" cxnId="{E5BD22D5-90D6-40E1-B69F-C34590BAC25A}">
      <dgm:prSet/>
      <dgm:spPr/>
      <dgm:t>
        <a:bodyPr/>
        <a:lstStyle/>
        <a:p>
          <a:endParaRPr lang="en-US"/>
        </a:p>
      </dgm:t>
    </dgm:pt>
    <dgm:pt modelId="{68EA60AA-CAD0-4CCC-A245-47875A36A127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stručne sposobnosti,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20521-1FA9-47F9-914B-7D786C07E953}" type="parTrans" cxnId="{0E700937-6311-4F87-BA87-1B603876A70C}">
      <dgm:prSet/>
      <dgm:spPr/>
      <dgm:t>
        <a:bodyPr/>
        <a:lstStyle/>
        <a:p>
          <a:endParaRPr lang="en-US"/>
        </a:p>
      </dgm:t>
    </dgm:pt>
    <dgm:pt modelId="{9DBE49B2-37CD-46CF-A560-76C6013A8D71}" type="sibTrans" cxnId="{0E700937-6311-4F87-BA87-1B603876A70C}">
      <dgm:prSet/>
      <dgm:spPr/>
      <dgm:t>
        <a:bodyPr/>
        <a:lstStyle/>
        <a:p>
          <a:endParaRPr lang="en-US"/>
        </a:p>
      </dgm:t>
    </dgm:pt>
    <dgm:pt modelId="{A9B00BC1-4B24-47C9-A94C-DCBD0DE75CF7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zdravstvenog, tjelesnog i psihičkog stanja,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67855-111B-4DA5-975D-6528EC08DC70}" type="parTrans" cxnId="{C2384DD5-E96E-4261-A24A-FA294164B7C4}">
      <dgm:prSet/>
      <dgm:spPr/>
      <dgm:t>
        <a:bodyPr/>
        <a:lstStyle/>
        <a:p>
          <a:endParaRPr lang="en-US"/>
        </a:p>
      </dgm:t>
    </dgm:pt>
    <dgm:pt modelId="{DBB02F5E-8585-434C-BF08-5145A4C4D667}" type="sibTrans" cxnId="{C2384DD5-E96E-4261-A24A-FA294164B7C4}">
      <dgm:prSet/>
      <dgm:spPr/>
      <dgm:t>
        <a:bodyPr/>
        <a:lstStyle/>
        <a:p>
          <a:endParaRPr lang="en-US"/>
        </a:p>
      </dgm:t>
    </dgm:pt>
    <dgm:pt modelId="{9A45344F-7D0E-4226-827D-F3F17FC240F3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psihofizioloških i psihičkih sposobnosti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96004-92CE-4B79-B5AE-E4AEC2742EA9}" type="parTrans" cxnId="{CF1229CC-AFB2-42E1-B653-89740311E5B5}">
      <dgm:prSet/>
      <dgm:spPr/>
      <dgm:t>
        <a:bodyPr/>
        <a:lstStyle/>
        <a:p>
          <a:endParaRPr lang="en-US"/>
        </a:p>
      </dgm:t>
    </dgm:pt>
    <dgm:pt modelId="{AF4EDBD6-84ED-495B-8C39-B4991E7AF466}" type="sibTrans" cxnId="{CF1229CC-AFB2-42E1-B653-89740311E5B5}">
      <dgm:prSet/>
      <dgm:spPr/>
      <dgm:t>
        <a:bodyPr/>
        <a:lstStyle/>
        <a:p>
          <a:endParaRPr lang="en-US"/>
        </a:p>
      </dgm:t>
    </dgm:pt>
    <dgm:pt modelId="{FFB49F8F-283F-42DA-B27C-49A354026BFD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Određuju: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0B0DB-0E12-4D0A-BC76-D405A69D1181}" type="parTrans" cxnId="{08C31BF5-D0A8-44B7-B471-4AF960DB9692}">
      <dgm:prSet/>
      <dgm:spPr/>
      <dgm:t>
        <a:bodyPr/>
        <a:lstStyle/>
        <a:p>
          <a:endParaRPr lang="en-US"/>
        </a:p>
      </dgm:t>
    </dgm:pt>
    <dgm:pt modelId="{E975E8AA-5E1D-4DF8-A03A-DB5FA02C54DD}" type="sibTrans" cxnId="{08C31BF5-D0A8-44B7-B471-4AF960DB9692}">
      <dgm:prSet/>
      <dgm:spPr/>
      <dgm:t>
        <a:bodyPr/>
        <a:lstStyle/>
        <a:p>
          <a:endParaRPr lang="en-US"/>
        </a:p>
      </dgm:t>
    </dgm:pt>
    <dgm:pt modelId="{80536FB9-5846-42E4-8E9E-1E9C811655C6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način izvođenja određenih poslova,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A6757-6FCF-408C-A158-7D5196EAB0FE}" type="parTrans" cxnId="{C99D2BCB-34E2-4C76-A674-C3F3182084F2}">
      <dgm:prSet/>
      <dgm:spPr/>
      <dgm:t>
        <a:bodyPr/>
        <a:lstStyle/>
        <a:p>
          <a:endParaRPr lang="en-US"/>
        </a:p>
      </dgm:t>
    </dgm:pt>
    <dgm:pt modelId="{3BE7D9FB-5D0F-4EE9-AF6D-FB6BC0474ECB}" type="sibTrans" cxnId="{C99D2BCB-34E2-4C76-A674-C3F3182084F2}">
      <dgm:prSet/>
      <dgm:spPr/>
      <dgm:t>
        <a:bodyPr/>
        <a:lstStyle/>
        <a:p>
          <a:endParaRPr lang="en-US"/>
        </a:p>
      </dgm:t>
    </dgm:pt>
    <dgm:pt modelId="{A2A416C4-3E45-455B-B5DB-E82EBFE1D723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korištenje odgovarajućih osobnih zaštitnih sredstava i opreme, zaštitnih naprava i sl.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6EE5F-7FAA-4998-8D3F-49CA5680B085}" type="parTrans" cxnId="{7F44941D-7DB9-4A92-9B37-E0A179524877}">
      <dgm:prSet/>
      <dgm:spPr/>
      <dgm:t>
        <a:bodyPr/>
        <a:lstStyle/>
        <a:p>
          <a:endParaRPr lang="en-US"/>
        </a:p>
      </dgm:t>
    </dgm:pt>
    <dgm:pt modelId="{247B5397-99EF-4BE0-B81F-CC94B248F4E1}" type="sibTrans" cxnId="{7F44941D-7DB9-4A92-9B37-E0A179524877}">
      <dgm:prSet/>
      <dgm:spPr/>
      <dgm:t>
        <a:bodyPr/>
        <a:lstStyle/>
        <a:p>
          <a:endParaRPr lang="en-US"/>
        </a:p>
      </dgm:t>
    </dgm:pt>
    <dgm:pt modelId="{012169D0-939E-43A2-8BF3-3668E5D834D4}" type="pres">
      <dgm:prSet presAssocID="{92F7C8BC-F8B9-4A80-AAD5-FA3E5254C2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C70B66-50A9-4CE2-A5A0-922D9BB277F2}" type="pres">
      <dgm:prSet presAssocID="{6E619CD6-FE2C-4B5A-AC00-46814071E1D3}" presName="hierRoot1" presStyleCnt="0">
        <dgm:presLayoutVars>
          <dgm:hierBranch val="init"/>
        </dgm:presLayoutVars>
      </dgm:prSet>
      <dgm:spPr/>
    </dgm:pt>
    <dgm:pt modelId="{814D1260-382F-40FE-9641-C5047EA13E53}" type="pres">
      <dgm:prSet presAssocID="{6E619CD6-FE2C-4B5A-AC00-46814071E1D3}" presName="rootComposite1" presStyleCnt="0"/>
      <dgm:spPr/>
    </dgm:pt>
    <dgm:pt modelId="{8FFE74BB-0CF1-4800-8795-ACBC42BFDE71}" type="pres">
      <dgm:prSet presAssocID="{6E619CD6-FE2C-4B5A-AC00-46814071E1D3}" presName="rootText1" presStyleLbl="node0" presStyleIdx="0" presStyleCnt="4">
        <dgm:presLayoutVars>
          <dgm:chPref val="3"/>
        </dgm:presLayoutVars>
      </dgm:prSet>
      <dgm:spPr/>
    </dgm:pt>
    <dgm:pt modelId="{DB0C64BC-D33F-40E1-BE92-B8A9E25DCCD4}" type="pres">
      <dgm:prSet presAssocID="{6E619CD6-FE2C-4B5A-AC00-46814071E1D3}" presName="rootConnector1" presStyleLbl="node1" presStyleIdx="0" presStyleCnt="0"/>
      <dgm:spPr/>
    </dgm:pt>
    <dgm:pt modelId="{7B658B99-FA81-4511-8FC9-9821838ABD17}" type="pres">
      <dgm:prSet presAssocID="{6E619CD6-FE2C-4B5A-AC00-46814071E1D3}" presName="hierChild2" presStyleCnt="0"/>
      <dgm:spPr/>
    </dgm:pt>
    <dgm:pt modelId="{23A9A65C-A3AF-471D-91C2-FB91E5FAB40B}" type="pres">
      <dgm:prSet presAssocID="{BF111CD5-C11A-421A-810D-87F5A73A28F2}" presName="Name64" presStyleLbl="parChTrans1D2" presStyleIdx="0" presStyleCnt="5"/>
      <dgm:spPr/>
    </dgm:pt>
    <dgm:pt modelId="{E4972B45-DEAF-45E6-A3D8-374F6C70A962}" type="pres">
      <dgm:prSet presAssocID="{912BC07D-474E-4D6B-9A81-5CC82A18FEB8}" presName="hierRoot2" presStyleCnt="0">
        <dgm:presLayoutVars>
          <dgm:hierBranch val="init"/>
        </dgm:presLayoutVars>
      </dgm:prSet>
      <dgm:spPr/>
    </dgm:pt>
    <dgm:pt modelId="{6B850487-2CB7-4A83-9977-FFC53B9EA3FF}" type="pres">
      <dgm:prSet presAssocID="{912BC07D-474E-4D6B-9A81-5CC82A18FEB8}" presName="rootComposite" presStyleCnt="0"/>
      <dgm:spPr/>
    </dgm:pt>
    <dgm:pt modelId="{4322CD62-DA85-401B-BD51-7A11E2D8651D}" type="pres">
      <dgm:prSet presAssocID="{912BC07D-474E-4D6B-9A81-5CC82A18FEB8}" presName="rootText" presStyleLbl="node2" presStyleIdx="0" presStyleCnt="5">
        <dgm:presLayoutVars>
          <dgm:chPref val="3"/>
        </dgm:presLayoutVars>
      </dgm:prSet>
      <dgm:spPr/>
    </dgm:pt>
    <dgm:pt modelId="{3D349A7C-459D-4A43-9481-6164D9A600F0}" type="pres">
      <dgm:prSet presAssocID="{912BC07D-474E-4D6B-9A81-5CC82A18FEB8}" presName="rootConnector" presStyleLbl="node2" presStyleIdx="0" presStyleCnt="5"/>
      <dgm:spPr/>
    </dgm:pt>
    <dgm:pt modelId="{A47DC9B9-EDAC-4618-91CC-B6967A4D2627}" type="pres">
      <dgm:prSet presAssocID="{912BC07D-474E-4D6B-9A81-5CC82A18FEB8}" presName="hierChild4" presStyleCnt="0"/>
      <dgm:spPr/>
    </dgm:pt>
    <dgm:pt modelId="{692E88E8-E16C-4767-AE2C-3A47DB8D6E58}" type="pres">
      <dgm:prSet presAssocID="{912BC07D-474E-4D6B-9A81-5CC82A18FEB8}" presName="hierChild5" presStyleCnt="0"/>
      <dgm:spPr/>
    </dgm:pt>
    <dgm:pt modelId="{D5289AA9-E41C-438B-B99A-671D1ACC76B3}" type="pres">
      <dgm:prSet presAssocID="{BC617DBA-5FD1-4078-9C37-D6F6A3622BCA}" presName="Name64" presStyleLbl="parChTrans1D2" presStyleIdx="1" presStyleCnt="5"/>
      <dgm:spPr/>
    </dgm:pt>
    <dgm:pt modelId="{3A69EA2E-0B18-4908-AD26-B8F2BFCE7117}" type="pres">
      <dgm:prSet presAssocID="{FDF96550-7C74-4633-8233-D9A593C24280}" presName="hierRoot2" presStyleCnt="0">
        <dgm:presLayoutVars>
          <dgm:hierBranch val="init"/>
        </dgm:presLayoutVars>
      </dgm:prSet>
      <dgm:spPr/>
    </dgm:pt>
    <dgm:pt modelId="{A3E12B7A-DF0E-400A-88F4-FDFC6FE4B736}" type="pres">
      <dgm:prSet presAssocID="{FDF96550-7C74-4633-8233-D9A593C24280}" presName="rootComposite" presStyleCnt="0"/>
      <dgm:spPr/>
    </dgm:pt>
    <dgm:pt modelId="{A8D590CE-E883-4867-8578-D76184776017}" type="pres">
      <dgm:prSet presAssocID="{FDF96550-7C74-4633-8233-D9A593C24280}" presName="rootText" presStyleLbl="node2" presStyleIdx="1" presStyleCnt="5">
        <dgm:presLayoutVars>
          <dgm:chPref val="3"/>
        </dgm:presLayoutVars>
      </dgm:prSet>
      <dgm:spPr/>
    </dgm:pt>
    <dgm:pt modelId="{E9159C1F-2B8C-471E-B41E-D70A57720EEC}" type="pres">
      <dgm:prSet presAssocID="{FDF96550-7C74-4633-8233-D9A593C24280}" presName="rootConnector" presStyleLbl="node2" presStyleIdx="1" presStyleCnt="5"/>
      <dgm:spPr/>
    </dgm:pt>
    <dgm:pt modelId="{6331D601-23FC-4691-B1E8-C647662270A3}" type="pres">
      <dgm:prSet presAssocID="{FDF96550-7C74-4633-8233-D9A593C24280}" presName="hierChild4" presStyleCnt="0"/>
      <dgm:spPr/>
    </dgm:pt>
    <dgm:pt modelId="{7CA03681-00A6-438D-A7E1-DCEFAEB97D71}" type="pres">
      <dgm:prSet presAssocID="{FDF96550-7C74-4633-8233-D9A593C24280}" presName="hierChild5" presStyleCnt="0"/>
      <dgm:spPr/>
    </dgm:pt>
    <dgm:pt modelId="{AF85B86E-B7C9-428E-8140-656BE6C09E05}" type="pres">
      <dgm:prSet presAssocID="{DBE20521-1FA9-47F9-914B-7D786C07E953}" presName="Name64" presStyleLbl="parChTrans1D2" presStyleIdx="2" presStyleCnt="5"/>
      <dgm:spPr/>
    </dgm:pt>
    <dgm:pt modelId="{3684DC64-329A-4E0D-8B1C-73D3C6B393E5}" type="pres">
      <dgm:prSet presAssocID="{68EA60AA-CAD0-4CCC-A245-47875A36A127}" presName="hierRoot2" presStyleCnt="0">
        <dgm:presLayoutVars>
          <dgm:hierBranch val="init"/>
        </dgm:presLayoutVars>
      </dgm:prSet>
      <dgm:spPr/>
    </dgm:pt>
    <dgm:pt modelId="{AEA4A770-4DD5-4777-A100-376443E58997}" type="pres">
      <dgm:prSet presAssocID="{68EA60AA-CAD0-4CCC-A245-47875A36A127}" presName="rootComposite" presStyleCnt="0"/>
      <dgm:spPr/>
    </dgm:pt>
    <dgm:pt modelId="{F40E8550-FB52-4106-95B4-0C904A4992B7}" type="pres">
      <dgm:prSet presAssocID="{68EA60AA-CAD0-4CCC-A245-47875A36A127}" presName="rootText" presStyleLbl="node2" presStyleIdx="2" presStyleCnt="5">
        <dgm:presLayoutVars>
          <dgm:chPref val="3"/>
        </dgm:presLayoutVars>
      </dgm:prSet>
      <dgm:spPr/>
    </dgm:pt>
    <dgm:pt modelId="{86EC5775-D804-4F30-9B2C-8D74DCC616B0}" type="pres">
      <dgm:prSet presAssocID="{68EA60AA-CAD0-4CCC-A245-47875A36A127}" presName="rootConnector" presStyleLbl="node2" presStyleIdx="2" presStyleCnt="5"/>
      <dgm:spPr/>
    </dgm:pt>
    <dgm:pt modelId="{81799F92-6E92-43E3-B69E-D3A8410486E7}" type="pres">
      <dgm:prSet presAssocID="{68EA60AA-CAD0-4CCC-A245-47875A36A127}" presName="hierChild4" presStyleCnt="0"/>
      <dgm:spPr/>
    </dgm:pt>
    <dgm:pt modelId="{56617C2E-6B60-485B-96C4-24E6ED20D4D1}" type="pres">
      <dgm:prSet presAssocID="{68EA60AA-CAD0-4CCC-A245-47875A36A127}" presName="hierChild5" presStyleCnt="0"/>
      <dgm:spPr/>
    </dgm:pt>
    <dgm:pt modelId="{E6B12CC4-7E28-460B-9600-149AFEFE425E}" type="pres">
      <dgm:prSet presAssocID="{FFE67855-111B-4DA5-975D-6528EC08DC70}" presName="Name64" presStyleLbl="parChTrans1D2" presStyleIdx="3" presStyleCnt="5"/>
      <dgm:spPr/>
    </dgm:pt>
    <dgm:pt modelId="{AAB8CDD4-C4EF-4E0E-8069-6114F19B7E07}" type="pres">
      <dgm:prSet presAssocID="{A9B00BC1-4B24-47C9-A94C-DCBD0DE75CF7}" presName="hierRoot2" presStyleCnt="0">
        <dgm:presLayoutVars>
          <dgm:hierBranch val="init"/>
        </dgm:presLayoutVars>
      </dgm:prSet>
      <dgm:spPr/>
    </dgm:pt>
    <dgm:pt modelId="{5F8E7B26-59D7-4122-BB24-455E250E4648}" type="pres">
      <dgm:prSet presAssocID="{A9B00BC1-4B24-47C9-A94C-DCBD0DE75CF7}" presName="rootComposite" presStyleCnt="0"/>
      <dgm:spPr/>
    </dgm:pt>
    <dgm:pt modelId="{05DF98D1-6A2C-4121-9A55-5AE834109DD2}" type="pres">
      <dgm:prSet presAssocID="{A9B00BC1-4B24-47C9-A94C-DCBD0DE75CF7}" presName="rootText" presStyleLbl="node2" presStyleIdx="3" presStyleCnt="5">
        <dgm:presLayoutVars>
          <dgm:chPref val="3"/>
        </dgm:presLayoutVars>
      </dgm:prSet>
      <dgm:spPr/>
    </dgm:pt>
    <dgm:pt modelId="{259E6D6A-E562-4223-83CF-E3D485C87B13}" type="pres">
      <dgm:prSet presAssocID="{A9B00BC1-4B24-47C9-A94C-DCBD0DE75CF7}" presName="rootConnector" presStyleLbl="node2" presStyleIdx="3" presStyleCnt="5"/>
      <dgm:spPr/>
    </dgm:pt>
    <dgm:pt modelId="{11FF526C-BF90-4F6A-83CC-0B03B7201FB8}" type="pres">
      <dgm:prSet presAssocID="{A9B00BC1-4B24-47C9-A94C-DCBD0DE75CF7}" presName="hierChild4" presStyleCnt="0"/>
      <dgm:spPr/>
    </dgm:pt>
    <dgm:pt modelId="{DC95574D-9911-4037-8E04-A08FACCD2471}" type="pres">
      <dgm:prSet presAssocID="{A9B00BC1-4B24-47C9-A94C-DCBD0DE75CF7}" presName="hierChild5" presStyleCnt="0"/>
      <dgm:spPr/>
    </dgm:pt>
    <dgm:pt modelId="{C1EDF126-9FDF-4F83-8D45-547346AEB64C}" type="pres">
      <dgm:prSet presAssocID="{F4196004-92CE-4B79-B5AE-E4AEC2742EA9}" presName="Name64" presStyleLbl="parChTrans1D2" presStyleIdx="4" presStyleCnt="5"/>
      <dgm:spPr/>
    </dgm:pt>
    <dgm:pt modelId="{B911B5DE-6DB4-4F06-9BA8-7576B34FB6B3}" type="pres">
      <dgm:prSet presAssocID="{9A45344F-7D0E-4226-827D-F3F17FC240F3}" presName="hierRoot2" presStyleCnt="0">
        <dgm:presLayoutVars>
          <dgm:hierBranch val="init"/>
        </dgm:presLayoutVars>
      </dgm:prSet>
      <dgm:spPr/>
    </dgm:pt>
    <dgm:pt modelId="{3336EE71-1980-4067-8019-18ACF33F81A6}" type="pres">
      <dgm:prSet presAssocID="{9A45344F-7D0E-4226-827D-F3F17FC240F3}" presName="rootComposite" presStyleCnt="0"/>
      <dgm:spPr/>
    </dgm:pt>
    <dgm:pt modelId="{EEFF0986-CB56-4EF4-9199-18F60AE16905}" type="pres">
      <dgm:prSet presAssocID="{9A45344F-7D0E-4226-827D-F3F17FC240F3}" presName="rootText" presStyleLbl="node2" presStyleIdx="4" presStyleCnt="5">
        <dgm:presLayoutVars>
          <dgm:chPref val="3"/>
        </dgm:presLayoutVars>
      </dgm:prSet>
      <dgm:spPr/>
    </dgm:pt>
    <dgm:pt modelId="{1F5A99C7-310E-4F87-80AD-2E37203E2988}" type="pres">
      <dgm:prSet presAssocID="{9A45344F-7D0E-4226-827D-F3F17FC240F3}" presName="rootConnector" presStyleLbl="node2" presStyleIdx="4" presStyleCnt="5"/>
      <dgm:spPr/>
    </dgm:pt>
    <dgm:pt modelId="{828ED9DA-D126-45D4-9610-6F2B27A06D85}" type="pres">
      <dgm:prSet presAssocID="{9A45344F-7D0E-4226-827D-F3F17FC240F3}" presName="hierChild4" presStyleCnt="0"/>
      <dgm:spPr/>
    </dgm:pt>
    <dgm:pt modelId="{11FDF45D-31E1-40F2-AE73-8DDEF4956944}" type="pres">
      <dgm:prSet presAssocID="{9A45344F-7D0E-4226-827D-F3F17FC240F3}" presName="hierChild5" presStyleCnt="0"/>
      <dgm:spPr/>
    </dgm:pt>
    <dgm:pt modelId="{2482FC5A-527F-4206-976B-807FF641457D}" type="pres">
      <dgm:prSet presAssocID="{6E619CD6-FE2C-4B5A-AC00-46814071E1D3}" presName="hierChild3" presStyleCnt="0"/>
      <dgm:spPr/>
    </dgm:pt>
    <dgm:pt modelId="{94B1209A-7ED8-490A-A8F2-27DAFBF2CA8A}" type="pres">
      <dgm:prSet presAssocID="{FFB49F8F-283F-42DA-B27C-49A354026BFD}" presName="hierRoot1" presStyleCnt="0">
        <dgm:presLayoutVars>
          <dgm:hierBranch val="init"/>
        </dgm:presLayoutVars>
      </dgm:prSet>
      <dgm:spPr/>
    </dgm:pt>
    <dgm:pt modelId="{E232C392-DD8E-4B30-A20F-565A4AC9E156}" type="pres">
      <dgm:prSet presAssocID="{FFB49F8F-283F-42DA-B27C-49A354026BFD}" presName="rootComposite1" presStyleCnt="0"/>
      <dgm:spPr/>
    </dgm:pt>
    <dgm:pt modelId="{921801CF-B687-477A-9099-F1BD17991578}" type="pres">
      <dgm:prSet presAssocID="{FFB49F8F-283F-42DA-B27C-49A354026BFD}" presName="rootText1" presStyleLbl="node0" presStyleIdx="1" presStyleCnt="4">
        <dgm:presLayoutVars>
          <dgm:chPref val="3"/>
        </dgm:presLayoutVars>
      </dgm:prSet>
      <dgm:spPr/>
    </dgm:pt>
    <dgm:pt modelId="{D36395CD-BEBB-414A-A043-C2982B0DA242}" type="pres">
      <dgm:prSet presAssocID="{FFB49F8F-283F-42DA-B27C-49A354026BFD}" presName="rootConnector1" presStyleLbl="node1" presStyleIdx="0" presStyleCnt="0"/>
      <dgm:spPr/>
    </dgm:pt>
    <dgm:pt modelId="{FE13F070-A672-41FF-A989-BB844EF8D120}" type="pres">
      <dgm:prSet presAssocID="{FFB49F8F-283F-42DA-B27C-49A354026BFD}" presName="hierChild2" presStyleCnt="0"/>
      <dgm:spPr/>
    </dgm:pt>
    <dgm:pt modelId="{EE8D7094-8FE3-4A45-9E76-1AD891D3CD68}" type="pres">
      <dgm:prSet presAssocID="{FFB49F8F-283F-42DA-B27C-49A354026BFD}" presName="hierChild3" presStyleCnt="0"/>
      <dgm:spPr/>
    </dgm:pt>
    <dgm:pt modelId="{E41A90B5-69C5-428C-B508-479CEC7587CB}" type="pres">
      <dgm:prSet presAssocID="{80536FB9-5846-42E4-8E9E-1E9C811655C6}" presName="hierRoot1" presStyleCnt="0">
        <dgm:presLayoutVars>
          <dgm:hierBranch val="init"/>
        </dgm:presLayoutVars>
      </dgm:prSet>
      <dgm:spPr/>
    </dgm:pt>
    <dgm:pt modelId="{9BEB62FC-3CC5-4A5D-982C-998C570E389C}" type="pres">
      <dgm:prSet presAssocID="{80536FB9-5846-42E4-8E9E-1E9C811655C6}" presName="rootComposite1" presStyleCnt="0"/>
      <dgm:spPr/>
    </dgm:pt>
    <dgm:pt modelId="{70AC0D05-D93E-4964-96B0-B41980308FE4}" type="pres">
      <dgm:prSet presAssocID="{80536FB9-5846-42E4-8E9E-1E9C811655C6}" presName="rootText1" presStyleLbl="node0" presStyleIdx="2" presStyleCnt="4">
        <dgm:presLayoutVars>
          <dgm:chPref val="3"/>
        </dgm:presLayoutVars>
      </dgm:prSet>
      <dgm:spPr/>
    </dgm:pt>
    <dgm:pt modelId="{6C52CBC6-99B9-4B87-9223-756976829612}" type="pres">
      <dgm:prSet presAssocID="{80536FB9-5846-42E4-8E9E-1E9C811655C6}" presName="rootConnector1" presStyleLbl="node1" presStyleIdx="0" presStyleCnt="0"/>
      <dgm:spPr/>
    </dgm:pt>
    <dgm:pt modelId="{4ECF58E4-2DEF-46B9-B145-D34196FDFAD4}" type="pres">
      <dgm:prSet presAssocID="{80536FB9-5846-42E4-8E9E-1E9C811655C6}" presName="hierChild2" presStyleCnt="0"/>
      <dgm:spPr/>
    </dgm:pt>
    <dgm:pt modelId="{54DC4634-E381-43DF-B818-DFA94FE17D25}" type="pres">
      <dgm:prSet presAssocID="{80536FB9-5846-42E4-8E9E-1E9C811655C6}" presName="hierChild3" presStyleCnt="0"/>
      <dgm:spPr/>
    </dgm:pt>
    <dgm:pt modelId="{56A3E992-2FE0-4F89-9223-9F7DFB8E260F}" type="pres">
      <dgm:prSet presAssocID="{A2A416C4-3E45-455B-B5DB-E82EBFE1D723}" presName="hierRoot1" presStyleCnt="0">
        <dgm:presLayoutVars>
          <dgm:hierBranch val="init"/>
        </dgm:presLayoutVars>
      </dgm:prSet>
      <dgm:spPr/>
    </dgm:pt>
    <dgm:pt modelId="{21CC4D5C-937E-4FC2-846A-3E8051796DC2}" type="pres">
      <dgm:prSet presAssocID="{A2A416C4-3E45-455B-B5DB-E82EBFE1D723}" presName="rootComposite1" presStyleCnt="0"/>
      <dgm:spPr/>
    </dgm:pt>
    <dgm:pt modelId="{DA5A4320-B603-4DA8-855B-DD1A61D7CF97}" type="pres">
      <dgm:prSet presAssocID="{A2A416C4-3E45-455B-B5DB-E82EBFE1D723}" presName="rootText1" presStyleLbl="node0" presStyleIdx="3" presStyleCnt="4">
        <dgm:presLayoutVars>
          <dgm:chPref val="3"/>
        </dgm:presLayoutVars>
      </dgm:prSet>
      <dgm:spPr/>
    </dgm:pt>
    <dgm:pt modelId="{417829A7-8203-45A0-8922-E7A9B8D1DC87}" type="pres">
      <dgm:prSet presAssocID="{A2A416C4-3E45-455B-B5DB-E82EBFE1D723}" presName="rootConnector1" presStyleLbl="node1" presStyleIdx="0" presStyleCnt="0"/>
      <dgm:spPr/>
    </dgm:pt>
    <dgm:pt modelId="{A04EE399-C863-484C-9B69-F20976763CB9}" type="pres">
      <dgm:prSet presAssocID="{A2A416C4-3E45-455B-B5DB-E82EBFE1D723}" presName="hierChild2" presStyleCnt="0"/>
      <dgm:spPr/>
    </dgm:pt>
    <dgm:pt modelId="{0CDA55ED-A4D6-4A34-B448-BF3884C8363F}" type="pres">
      <dgm:prSet presAssocID="{A2A416C4-3E45-455B-B5DB-E82EBFE1D723}" presName="hierChild3" presStyleCnt="0"/>
      <dgm:spPr/>
    </dgm:pt>
  </dgm:ptLst>
  <dgm:cxnLst>
    <dgm:cxn modelId="{EB717E07-F392-46D0-84A3-66A54798B58B}" type="presOf" srcId="{BC617DBA-5FD1-4078-9C37-D6F6A3622BCA}" destId="{D5289AA9-E41C-438B-B99A-671D1ACC76B3}" srcOrd="0" destOrd="0" presId="urn:microsoft.com/office/officeart/2009/3/layout/HorizontalOrganizationChart"/>
    <dgm:cxn modelId="{2EFCFF14-661C-4682-9456-11243495E75F}" type="presOf" srcId="{68EA60AA-CAD0-4CCC-A245-47875A36A127}" destId="{86EC5775-D804-4F30-9B2C-8D74DCC616B0}" srcOrd="1" destOrd="0" presId="urn:microsoft.com/office/officeart/2009/3/layout/HorizontalOrganizationChart"/>
    <dgm:cxn modelId="{9F9BCA17-5F97-4420-9508-48F2D02663DF}" type="presOf" srcId="{9A45344F-7D0E-4226-827D-F3F17FC240F3}" destId="{1F5A99C7-310E-4F87-80AD-2E37203E2988}" srcOrd="1" destOrd="0" presId="urn:microsoft.com/office/officeart/2009/3/layout/HorizontalOrganizationChart"/>
    <dgm:cxn modelId="{7CA77E19-98E6-4890-848C-70711AA14E93}" type="presOf" srcId="{80536FB9-5846-42E4-8E9E-1E9C811655C6}" destId="{6C52CBC6-99B9-4B87-9223-756976829612}" srcOrd="1" destOrd="0" presId="urn:microsoft.com/office/officeart/2009/3/layout/HorizontalOrganizationChart"/>
    <dgm:cxn modelId="{8911771C-1C14-4F34-A28D-4760099E6C71}" type="presOf" srcId="{68EA60AA-CAD0-4CCC-A245-47875A36A127}" destId="{F40E8550-FB52-4106-95B4-0C904A4992B7}" srcOrd="0" destOrd="0" presId="urn:microsoft.com/office/officeart/2009/3/layout/HorizontalOrganizationChart"/>
    <dgm:cxn modelId="{7F44941D-7DB9-4A92-9B37-E0A179524877}" srcId="{92F7C8BC-F8B9-4A80-AAD5-FA3E5254C224}" destId="{A2A416C4-3E45-455B-B5DB-E82EBFE1D723}" srcOrd="3" destOrd="0" parTransId="{A4C6EE5F-7FAA-4998-8D3F-49CA5680B085}" sibTransId="{247B5397-99EF-4BE0-B81F-CC94B248F4E1}"/>
    <dgm:cxn modelId="{2EF3BF2B-F8D4-48C8-85D0-EAE38861859B}" type="presOf" srcId="{FFE67855-111B-4DA5-975D-6528EC08DC70}" destId="{E6B12CC4-7E28-460B-9600-149AFEFE425E}" srcOrd="0" destOrd="0" presId="urn:microsoft.com/office/officeart/2009/3/layout/HorizontalOrganizationChart"/>
    <dgm:cxn modelId="{3E1AFF30-7F1E-4C0B-A6FB-2A342B07600D}" type="presOf" srcId="{6E619CD6-FE2C-4B5A-AC00-46814071E1D3}" destId="{DB0C64BC-D33F-40E1-BE92-B8A9E25DCCD4}" srcOrd="1" destOrd="0" presId="urn:microsoft.com/office/officeart/2009/3/layout/HorizontalOrganizationChart"/>
    <dgm:cxn modelId="{8115FE34-DE18-47B0-8681-7689DEE7F1E0}" srcId="{6E619CD6-FE2C-4B5A-AC00-46814071E1D3}" destId="{912BC07D-474E-4D6B-9A81-5CC82A18FEB8}" srcOrd="0" destOrd="0" parTransId="{BF111CD5-C11A-421A-810D-87F5A73A28F2}" sibTransId="{75387CC1-3BAE-46A0-B1F3-EBA6EB1194A7}"/>
    <dgm:cxn modelId="{A7254135-9D09-424B-B014-7A4A98F5C377}" type="presOf" srcId="{FDF96550-7C74-4633-8233-D9A593C24280}" destId="{E9159C1F-2B8C-471E-B41E-D70A57720EEC}" srcOrd="1" destOrd="0" presId="urn:microsoft.com/office/officeart/2009/3/layout/HorizontalOrganizationChart"/>
    <dgm:cxn modelId="{0E700937-6311-4F87-BA87-1B603876A70C}" srcId="{6E619CD6-FE2C-4B5A-AC00-46814071E1D3}" destId="{68EA60AA-CAD0-4CCC-A245-47875A36A127}" srcOrd="2" destOrd="0" parTransId="{DBE20521-1FA9-47F9-914B-7D786C07E953}" sibTransId="{9DBE49B2-37CD-46CF-A560-76C6013A8D71}"/>
    <dgm:cxn modelId="{7D240D37-3D41-48AF-859E-F58AE4DEB012}" type="presOf" srcId="{BF111CD5-C11A-421A-810D-87F5A73A28F2}" destId="{23A9A65C-A3AF-471D-91C2-FB91E5FAB40B}" srcOrd="0" destOrd="0" presId="urn:microsoft.com/office/officeart/2009/3/layout/HorizontalOrganizationChart"/>
    <dgm:cxn modelId="{A46A8F39-D476-49BD-94C4-800347C10D51}" type="presOf" srcId="{A2A416C4-3E45-455B-B5DB-E82EBFE1D723}" destId="{DA5A4320-B603-4DA8-855B-DD1A61D7CF97}" srcOrd="0" destOrd="0" presId="urn:microsoft.com/office/officeart/2009/3/layout/HorizontalOrganizationChart"/>
    <dgm:cxn modelId="{456F283F-29B1-4CCF-96AE-42052FE12853}" type="presOf" srcId="{FDF96550-7C74-4633-8233-D9A593C24280}" destId="{A8D590CE-E883-4867-8578-D76184776017}" srcOrd="0" destOrd="0" presId="urn:microsoft.com/office/officeart/2009/3/layout/HorizontalOrganizationChart"/>
    <dgm:cxn modelId="{CF89FB5B-243B-4EAC-8547-E1359CB34A6C}" type="presOf" srcId="{A2A416C4-3E45-455B-B5DB-E82EBFE1D723}" destId="{417829A7-8203-45A0-8922-E7A9B8D1DC87}" srcOrd="1" destOrd="0" presId="urn:microsoft.com/office/officeart/2009/3/layout/HorizontalOrganizationChart"/>
    <dgm:cxn modelId="{0A9DBF4A-5DD5-460E-AD8D-FE846FFA6D0A}" type="presOf" srcId="{80536FB9-5846-42E4-8E9E-1E9C811655C6}" destId="{70AC0D05-D93E-4964-96B0-B41980308FE4}" srcOrd="0" destOrd="0" presId="urn:microsoft.com/office/officeart/2009/3/layout/HorizontalOrganizationChart"/>
    <dgm:cxn modelId="{6C333A50-232D-4BEF-9EBF-9C0FACB054E9}" type="presOf" srcId="{FFB49F8F-283F-42DA-B27C-49A354026BFD}" destId="{D36395CD-BEBB-414A-A043-C2982B0DA242}" srcOrd="1" destOrd="0" presId="urn:microsoft.com/office/officeart/2009/3/layout/HorizontalOrganizationChart"/>
    <dgm:cxn modelId="{4E31A678-CAA7-49CA-A682-7E4DF6E084D8}" srcId="{92F7C8BC-F8B9-4A80-AAD5-FA3E5254C224}" destId="{6E619CD6-FE2C-4B5A-AC00-46814071E1D3}" srcOrd="0" destOrd="0" parTransId="{69C604CC-06FF-43A9-B823-578DB522B9EA}" sibTransId="{F8618862-C3AB-47A4-9140-C359AAB73E3D}"/>
    <dgm:cxn modelId="{1554518D-8DA9-49FE-8F25-90C48E876AF0}" type="presOf" srcId="{9A45344F-7D0E-4226-827D-F3F17FC240F3}" destId="{EEFF0986-CB56-4EF4-9199-18F60AE16905}" srcOrd="0" destOrd="0" presId="urn:microsoft.com/office/officeart/2009/3/layout/HorizontalOrganizationChart"/>
    <dgm:cxn modelId="{BC9DC194-959B-4684-8188-84913982549E}" type="presOf" srcId="{DBE20521-1FA9-47F9-914B-7D786C07E953}" destId="{AF85B86E-B7C9-428E-8140-656BE6C09E05}" srcOrd="0" destOrd="0" presId="urn:microsoft.com/office/officeart/2009/3/layout/HorizontalOrganizationChart"/>
    <dgm:cxn modelId="{36E1D197-C84C-4A60-9B71-BB5E67414813}" type="presOf" srcId="{FFB49F8F-283F-42DA-B27C-49A354026BFD}" destId="{921801CF-B687-477A-9099-F1BD17991578}" srcOrd="0" destOrd="0" presId="urn:microsoft.com/office/officeart/2009/3/layout/HorizontalOrganizationChart"/>
    <dgm:cxn modelId="{532F59A0-616C-4DCF-83B5-6C710CF12049}" type="presOf" srcId="{F4196004-92CE-4B79-B5AE-E4AEC2742EA9}" destId="{C1EDF126-9FDF-4F83-8D45-547346AEB64C}" srcOrd="0" destOrd="0" presId="urn:microsoft.com/office/officeart/2009/3/layout/HorizontalOrganizationChart"/>
    <dgm:cxn modelId="{A304F6A6-EB55-4C24-AF54-75E47B90D7FD}" type="presOf" srcId="{A9B00BC1-4B24-47C9-A94C-DCBD0DE75CF7}" destId="{05DF98D1-6A2C-4121-9A55-5AE834109DD2}" srcOrd="0" destOrd="0" presId="urn:microsoft.com/office/officeart/2009/3/layout/HorizontalOrganizationChart"/>
    <dgm:cxn modelId="{01F2DAC9-681F-462C-A834-72640E38DA31}" type="presOf" srcId="{6E619CD6-FE2C-4B5A-AC00-46814071E1D3}" destId="{8FFE74BB-0CF1-4800-8795-ACBC42BFDE71}" srcOrd="0" destOrd="0" presId="urn:microsoft.com/office/officeart/2009/3/layout/HorizontalOrganizationChart"/>
    <dgm:cxn modelId="{C99D2BCB-34E2-4C76-A674-C3F3182084F2}" srcId="{92F7C8BC-F8B9-4A80-AAD5-FA3E5254C224}" destId="{80536FB9-5846-42E4-8E9E-1E9C811655C6}" srcOrd="2" destOrd="0" parTransId="{2A6A6757-6FCF-408C-A158-7D5196EAB0FE}" sibTransId="{3BE7D9FB-5D0F-4EE9-AF6D-FB6BC0474ECB}"/>
    <dgm:cxn modelId="{CF1229CC-AFB2-42E1-B653-89740311E5B5}" srcId="{6E619CD6-FE2C-4B5A-AC00-46814071E1D3}" destId="{9A45344F-7D0E-4226-827D-F3F17FC240F3}" srcOrd="4" destOrd="0" parTransId="{F4196004-92CE-4B79-B5AE-E4AEC2742EA9}" sibTransId="{AF4EDBD6-84ED-495B-8C39-B4991E7AF466}"/>
    <dgm:cxn modelId="{E5BD22D5-90D6-40E1-B69F-C34590BAC25A}" srcId="{6E619CD6-FE2C-4B5A-AC00-46814071E1D3}" destId="{FDF96550-7C74-4633-8233-D9A593C24280}" srcOrd="1" destOrd="0" parTransId="{BC617DBA-5FD1-4078-9C37-D6F6A3622BCA}" sibTransId="{6E08AF7D-D05C-46FD-B9DB-F0C4921FEBDE}"/>
    <dgm:cxn modelId="{C2384DD5-E96E-4261-A24A-FA294164B7C4}" srcId="{6E619CD6-FE2C-4B5A-AC00-46814071E1D3}" destId="{A9B00BC1-4B24-47C9-A94C-DCBD0DE75CF7}" srcOrd="3" destOrd="0" parTransId="{FFE67855-111B-4DA5-975D-6528EC08DC70}" sibTransId="{DBB02F5E-8585-434C-BF08-5145A4C4D667}"/>
    <dgm:cxn modelId="{C1E416DD-D366-4CD2-9A00-470C28B94099}" type="presOf" srcId="{A9B00BC1-4B24-47C9-A94C-DCBD0DE75CF7}" destId="{259E6D6A-E562-4223-83CF-E3D485C87B13}" srcOrd="1" destOrd="0" presId="urn:microsoft.com/office/officeart/2009/3/layout/HorizontalOrganizationChart"/>
    <dgm:cxn modelId="{10893BE6-0834-4613-8C5B-C3D3EC5814C3}" type="presOf" srcId="{92F7C8BC-F8B9-4A80-AAD5-FA3E5254C224}" destId="{012169D0-939E-43A2-8BF3-3668E5D834D4}" srcOrd="0" destOrd="0" presId="urn:microsoft.com/office/officeart/2009/3/layout/HorizontalOrganizationChart"/>
    <dgm:cxn modelId="{EAC86BE6-EAF2-46D3-9C01-EECAA0F50FC4}" type="presOf" srcId="{912BC07D-474E-4D6B-9A81-5CC82A18FEB8}" destId="{3D349A7C-459D-4A43-9481-6164D9A600F0}" srcOrd="1" destOrd="0" presId="urn:microsoft.com/office/officeart/2009/3/layout/HorizontalOrganizationChart"/>
    <dgm:cxn modelId="{4FCFCFEB-0E0E-47BC-AA46-DB363FB2277E}" type="presOf" srcId="{912BC07D-474E-4D6B-9A81-5CC82A18FEB8}" destId="{4322CD62-DA85-401B-BD51-7A11E2D8651D}" srcOrd="0" destOrd="0" presId="urn:microsoft.com/office/officeart/2009/3/layout/HorizontalOrganizationChart"/>
    <dgm:cxn modelId="{08C31BF5-D0A8-44B7-B471-4AF960DB9692}" srcId="{92F7C8BC-F8B9-4A80-AAD5-FA3E5254C224}" destId="{FFB49F8F-283F-42DA-B27C-49A354026BFD}" srcOrd="1" destOrd="0" parTransId="{BF30B0DB-0E12-4D0A-BC76-D405A69D1181}" sibTransId="{E975E8AA-5E1D-4DF8-A03A-DB5FA02C54DD}"/>
    <dgm:cxn modelId="{CA9BDB76-93BC-40E1-949C-0406463F812F}" type="presParOf" srcId="{012169D0-939E-43A2-8BF3-3668E5D834D4}" destId="{9DC70B66-50A9-4CE2-A5A0-922D9BB277F2}" srcOrd="0" destOrd="0" presId="urn:microsoft.com/office/officeart/2009/3/layout/HorizontalOrganizationChart"/>
    <dgm:cxn modelId="{BF5B948A-E761-4814-AF08-E9F648653C8D}" type="presParOf" srcId="{9DC70B66-50A9-4CE2-A5A0-922D9BB277F2}" destId="{814D1260-382F-40FE-9641-C5047EA13E53}" srcOrd="0" destOrd="0" presId="urn:microsoft.com/office/officeart/2009/3/layout/HorizontalOrganizationChart"/>
    <dgm:cxn modelId="{EA00D718-DBA1-4652-A86F-6719696898CF}" type="presParOf" srcId="{814D1260-382F-40FE-9641-C5047EA13E53}" destId="{8FFE74BB-0CF1-4800-8795-ACBC42BFDE71}" srcOrd="0" destOrd="0" presId="urn:microsoft.com/office/officeart/2009/3/layout/HorizontalOrganizationChart"/>
    <dgm:cxn modelId="{55FBFD1F-AB3C-4046-9FD5-407C398F6A4E}" type="presParOf" srcId="{814D1260-382F-40FE-9641-C5047EA13E53}" destId="{DB0C64BC-D33F-40E1-BE92-B8A9E25DCCD4}" srcOrd="1" destOrd="0" presId="urn:microsoft.com/office/officeart/2009/3/layout/HorizontalOrganizationChart"/>
    <dgm:cxn modelId="{0790CC50-0157-40A4-B91D-73BB2296C72D}" type="presParOf" srcId="{9DC70B66-50A9-4CE2-A5A0-922D9BB277F2}" destId="{7B658B99-FA81-4511-8FC9-9821838ABD17}" srcOrd="1" destOrd="0" presId="urn:microsoft.com/office/officeart/2009/3/layout/HorizontalOrganizationChart"/>
    <dgm:cxn modelId="{58647212-D5E8-432D-A353-3D873995A513}" type="presParOf" srcId="{7B658B99-FA81-4511-8FC9-9821838ABD17}" destId="{23A9A65C-A3AF-471D-91C2-FB91E5FAB40B}" srcOrd="0" destOrd="0" presId="urn:microsoft.com/office/officeart/2009/3/layout/HorizontalOrganizationChart"/>
    <dgm:cxn modelId="{C125CF17-AE0C-4809-80B6-266D96FCD8D7}" type="presParOf" srcId="{7B658B99-FA81-4511-8FC9-9821838ABD17}" destId="{E4972B45-DEAF-45E6-A3D8-374F6C70A962}" srcOrd="1" destOrd="0" presId="urn:microsoft.com/office/officeart/2009/3/layout/HorizontalOrganizationChart"/>
    <dgm:cxn modelId="{53DDBAC6-3A0B-4D5D-B029-4E8DEBD56DDA}" type="presParOf" srcId="{E4972B45-DEAF-45E6-A3D8-374F6C70A962}" destId="{6B850487-2CB7-4A83-9977-FFC53B9EA3FF}" srcOrd="0" destOrd="0" presId="urn:microsoft.com/office/officeart/2009/3/layout/HorizontalOrganizationChart"/>
    <dgm:cxn modelId="{0319EF3A-FD5B-4E8D-B25E-0D40D88EB552}" type="presParOf" srcId="{6B850487-2CB7-4A83-9977-FFC53B9EA3FF}" destId="{4322CD62-DA85-401B-BD51-7A11E2D8651D}" srcOrd="0" destOrd="0" presId="urn:microsoft.com/office/officeart/2009/3/layout/HorizontalOrganizationChart"/>
    <dgm:cxn modelId="{AA34A519-673D-4AA0-9E95-29CDA1B2B1D5}" type="presParOf" srcId="{6B850487-2CB7-4A83-9977-FFC53B9EA3FF}" destId="{3D349A7C-459D-4A43-9481-6164D9A600F0}" srcOrd="1" destOrd="0" presId="urn:microsoft.com/office/officeart/2009/3/layout/HorizontalOrganizationChart"/>
    <dgm:cxn modelId="{E5F9B1B3-6763-42C0-9B03-C014C1F26EB0}" type="presParOf" srcId="{E4972B45-DEAF-45E6-A3D8-374F6C70A962}" destId="{A47DC9B9-EDAC-4618-91CC-B6967A4D2627}" srcOrd="1" destOrd="0" presId="urn:microsoft.com/office/officeart/2009/3/layout/HorizontalOrganizationChart"/>
    <dgm:cxn modelId="{43697855-91E0-4970-A968-73939D259AFE}" type="presParOf" srcId="{E4972B45-DEAF-45E6-A3D8-374F6C70A962}" destId="{692E88E8-E16C-4767-AE2C-3A47DB8D6E58}" srcOrd="2" destOrd="0" presId="urn:microsoft.com/office/officeart/2009/3/layout/HorizontalOrganizationChart"/>
    <dgm:cxn modelId="{65577904-4D40-435C-BF5E-1B17A4DFE557}" type="presParOf" srcId="{7B658B99-FA81-4511-8FC9-9821838ABD17}" destId="{D5289AA9-E41C-438B-B99A-671D1ACC76B3}" srcOrd="2" destOrd="0" presId="urn:microsoft.com/office/officeart/2009/3/layout/HorizontalOrganizationChart"/>
    <dgm:cxn modelId="{28DBB781-1282-434F-9E1B-ABBACD2CE5F0}" type="presParOf" srcId="{7B658B99-FA81-4511-8FC9-9821838ABD17}" destId="{3A69EA2E-0B18-4908-AD26-B8F2BFCE7117}" srcOrd="3" destOrd="0" presId="urn:microsoft.com/office/officeart/2009/3/layout/HorizontalOrganizationChart"/>
    <dgm:cxn modelId="{82358A44-79FF-4AA9-A05C-028F3A3D6D1E}" type="presParOf" srcId="{3A69EA2E-0B18-4908-AD26-B8F2BFCE7117}" destId="{A3E12B7A-DF0E-400A-88F4-FDFC6FE4B736}" srcOrd="0" destOrd="0" presId="urn:microsoft.com/office/officeart/2009/3/layout/HorizontalOrganizationChart"/>
    <dgm:cxn modelId="{7D181BEB-5BB6-45BF-8BA1-9C045B6F839F}" type="presParOf" srcId="{A3E12B7A-DF0E-400A-88F4-FDFC6FE4B736}" destId="{A8D590CE-E883-4867-8578-D76184776017}" srcOrd="0" destOrd="0" presId="urn:microsoft.com/office/officeart/2009/3/layout/HorizontalOrganizationChart"/>
    <dgm:cxn modelId="{4FD9058F-2907-457D-BE18-1AFB5C32878D}" type="presParOf" srcId="{A3E12B7A-DF0E-400A-88F4-FDFC6FE4B736}" destId="{E9159C1F-2B8C-471E-B41E-D70A57720EEC}" srcOrd="1" destOrd="0" presId="urn:microsoft.com/office/officeart/2009/3/layout/HorizontalOrganizationChart"/>
    <dgm:cxn modelId="{5B859663-5325-47F8-B642-6451B9848D4F}" type="presParOf" srcId="{3A69EA2E-0B18-4908-AD26-B8F2BFCE7117}" destId="{6331D601-23FC-4691-B1E8-C647662270A3}" srcOrd="1" destOrd="0" presId="urn:microsoft.com/office/officeart/2009/3/layout/HorizontalOrganizationChart"/>
    <dgm:cxn modelId="{DBD3D520-9C4F-4BEC-B557-4C76A8AC3D0F}" type="presParOf" srcId="{3A69EA2E-0B18-4908-AD26-B8F2BFCE7117}" destId="{7CA03681-00A6-438D-A7E1-DCEFAEB97D71}" srcOrd="2" destOrd="0" presId="urn:microsoft.com/office/officeart/2009/3/layout/HorizontalOrganizationChart"/>
    <dgm:cxn modelId="{1138F697-851F-4E6E-B35E-4C47095A0D6E}" type="presParOf" srcId="{7B658B99-FA81-4511-8FC9-9821838ABD17}" destId="{AF85B86E-B7C9-428E-8140-656BE6C09E05}" srcOrd="4" destOrd="0" presId="urn:microsoft.com/office/officeart/2009/3/layout/HorizontalOrganizationChart"/>
    <dgm:cxn modelId="{0FACE629-67E7-4460-A61D-6C3F0793BE14}" type="presParOf" srcId="{7B658B99-FA81-4511-8FC9-9821838ABD17}" destId="{3684DC64-329A-4E0D-8B1C-73D3C6B393E5}" srcOrd="5" destOrd="0" presId="urn:microsoft.com/office/officeart/2009/3/layout/HorizontalOrganizationChart"/>
    <dgm:cxn modelId="{34C0B981-4AB2-4792-8B15-C96583422FE4}" type="presParOf" srcId="{3684DC64-329A-4E0D-8B1C-73D3C6B393E5}" destId="{AEA4A770-4DD5-4777-A100-376443E58997}" srcOrd="0" destOrd="0" presId="urn:microsoft.com/office/officeart/2009/3/layout/HorizontalOrganizationChart"/>
    <dgm:cxn modelId="{164CE5E5-72DF-41BB-B582-F0312C5896D2}" type="presParOf" srcId="{AEA4A770-4DD5-4777-A100-376443E58997}" destId="{F40E8550-FB52-4106-95B4-0C904A4992B7}" srcOrd="0" destOrd="0" presId="urn:microsoft.com/office/officeart/2009/3/layout/HorizontalOrganizationChart"/>
    <dgm:cxn modelId="{0160406D-2E0F-4C0C-B706-2370F0B55EEE}" type="presParOf" srcId="{AEA4A770-4DD5-4777-A100-376443E58997}" destId="{86EC5775-D804-4F30-9B2C-8D74DCC616B0}" srcOrd="1" destOrd="0" presId="urn:microsoft.com/office/officeart/2009/3/layout/HorizontalOrganizationChart"/>
    <dgm:cxn modelId="{ACB12694-019F-4B0A-B4B9-941A4CF9E55A}" type="presParOf" srcId="{3684DC64-329A-4E0D-8B1C-73D3C6B393E5}" destId="{81799F92-6E92-43E3-B69E-D3A8410486E7}" srcOrd="1" destOrd="0" presId="urn:microsoft.com/office/officeart/2009/3/layout/HorizontalOrganizationChart"/>
    <dgm:cxn modelId="{4CE6E173-89E6-443F-BDCA-51F3BC5107F6}" type="presParOf" srcId="{3684DC64-329A-4E0D-8B1C-73D3C6B393E5}" destId="{56617C2E-6B60-485B-96C4-24E6ED20D4D1}" srcOrd="2" destOrd="0" presId="urn:microsoft.com/office/officeart/2009/3/layout/HorizontalOrganizationChart"/>
    <dgm:cxn modelId="{11025BEC-C86D-4404-B7CE-5378B45A7FBE}" type="presParOf" srcId="{7B658B99-FA81-4511-8FC9-9821838ABD17}" destId="{E6B12CC4-7E28-460B-9600-149AFEFE425E}" srcOrd="6" destOrd="0" presId="urn:microsoft.com/office/officeart/2009/3/layout/HorizontalOrganizationChart"/>
    <dgm:cxn modelId="{842957C0-35C0-4F23-9E74-9535870966C8}" type="presParOf" srcId="{7B658B99-FA81-4511-8FC9-9821838ABD17}" destId="{AAB8CDD4-C4EF-4E0E-8069-6114F19B7E07}" srcOrd="7" destOrd="0" presId="urn:microsoft.com/office/officeart/2009/3/layout/HorizontalOrganizationChart"/>
    <dgm:cxn modelId="{7668FBFF-5F16-4232-AF3B-81EDE2C2B30E}" type="presParOf" srcId="{AAB8CDD4-C4EF-4E0E-8069-6114F19B7E07}" destId="{5F8E7B26-59D7-4122-BB24-455E250E4648}" srcOrd="0" destOrd="0" presId="urn:microsoft.com/office/officeart/2009/3/layout/HorizontalOrganizationChart"/>
    <dgm:cxn modelId="{93E05A6C-D51F-4F54-8937-D146E9C86056}" type="presParOf" srcId="{5F8E7B26-59D7-4122-BB24-455E250E4648}" destId="{05DF98D1-6A2C-4121-9A55-5AE834109DD2}" srcOrd="0" destOrd="0" presId="urn:microsoft.com/office/officeart/2009/3/layout/HorizontalOrganizationChart"/>
    <dgm:cxn modelId="{A2A0E13C-AFCF-4176-BDC8-D51D91E3AF7E}" type="presParOf" srcId="{5F8E7B26-59D7-4122-BB24-455E250E4648}" destId="{259E6D6A-E562-4223-83CF-E3D485C87B13}" srcOrd="1" destOrd="0" presId="urn:microsoft.com/office/officeart/2009/3/layout/HorizontalOrganizationChart"/>
    <dgm:cxn modelId="{9FFE72EE-585C-43E6-8AE6-0A07C06B90C1}" type="presParOf" srcId="{AAB8CDD4-C4EF-4E0E-8069-6114F19B7E07}" destId="{11FF526C-BF90-4F6A-83CC-0B03B7201FB8}" srcOrd="1" destOrd="0" presId="urn:microsoft.com/office/officeart/2009/3/layout/HorizontalOrganizationChart"/>
    <dgm:cxn modelId="{BF243493-09CF-47B2-8997-4EE02FE3906C}" type="presParOf" srcId="{AAB8CDD4-C4EF-4E0E-8069-6114F19B7E07}" destId="{DC95574D-9911-4037-8E04-A08FACCD2471}" srcOrd="2" destOrd="0" presId="urn:microsoft.com/office/officeart/2009/3/layout/HorizontalOrganizationChart"/>
    <dgm:cxn modelId="{23CEFE40-31B8-454B-8D0F-F95B1D5F79E4}" type="presParOf" srcId="{7B658B99-FA81-4511-8FC9-9821838ABD17}" destId="{C1EDF126-9FDF-4F83-8D45-547346AEB64C}" srcOrd="8" destOrd="0" presId="urn:microsoft.com/office/officeart/2009/3/layout/HorizontalOrganizationChart"/>
    <dgm:cxn modelId="{13F6FA5B-D4ED-4F7C-8E2E-C1AE3E348E6F}" type="presParOf" srcId="{7B658B99-FA81-4511-8FC9-9821838ABD17}" destId="{B911B5DE-6DB4-4F06-9BA8-7576B34FB6B3}" srcOrd="9" destOrd="0" presId="urn:microsoft.com/office/officeart/2009/3/layout/HorizontalOrganizationChart"/>
    <dgm:cxn modelId="{A9D6D5D6-7BD4-4240-BA48-99666713C52B}" type="presParOf" srcId="{B911B5DE-6DB4-4F06-9BA8-7576B34FB6B3}" destId="{3336EE71-1980-4067-8019-18ACF33F81A6}" srcOrd="0" destOrd="0" presId="urn:microsoft.com/office/officeart/2009/3/layout/HorizontalOrganizationChart"/>
    <dgm:cxn modelId="{AA4F8CDA-A58C-4DEE-9C66-295F71E3FF0D}" type="presParOf" srcId="{3336EE71-1980-4067-8019-18ACF33F81A6}" destId="{EEFF0986-CB56-4EF4-9199-18F60AE16905}" srcOrd="0" destOrd="0" presId="urn:microsoft.com/office/officeart/2009/3/layout/HorizontalOrganizationChart"/>
    <dgm:cxn modelId="{D8A1FCA3-662B-4589-AF9C-28381CE0C642}" type="presParOf" srcId="{3336EE71-1980-4067-8019-18ACF33F81A6}" destId="{1F5A99C7-310E-4F87-80AD-2E37203E2988}" srcOrd="1" destOrd="0" presId="urn:microsoft.com/office/officeart/2009/3/layout/HorizontalOrganizationChart"/>
    <dgm:cxn modelId="{095751EE-2F4C-4AA3-8161-31512F9F680D}" type="presParOf" srcId="{B911B5DE-6DB4-4F06-9BA8-7576B34FB6B3}" destId="{828ED9DA-D126-45D4-9610-6F2B27A06D85}" srcOrd="1" destOrd="0" presId="urn:microsoft.com/office/officeart/2009/3/layout/HorizontalOrganizationChart"/>
    <dgm:cxn modelId="{AE5DE4B8-547A-4300-987A-3233D2CBA05B}" type="presParOf" srcId="{B911B5DE-6DB4-4F06-9BA8-7576B34FB6B3}" destId="{11FDF45D-31E1-40F2-AE73-8DDEF4956944}" srcOrd="2" destOrd="0" presId="urn:microsoft.com/office/officeart/2009/3/layout/HorizontalOrganizationChart"/>
    <dgm:cxn modelId="{8F674F43-08E6-4D3D-8601-B2D6B5BDAA9A}" type="presParOf" srcId="{9DC70B66-50A9-4CE2-A5A0-922D9BB277F2}" destId="{2482FC5A-527F-4206-976B-807FF641457D}" srcOrd="2" destOrd="0" presId="urn:microsoft.com/office/officeart/2009/3/layout/HorizontalOrganizationChart"/>
    <dgm:cxn modelId="{0DCD4E1E-87BA-4A97-A88A-C15DAB88D8D5}" type="presParOf" srcId="{012169D0-939E-43A2-8BF3-3668E5D834D4}" destId="{94B1209A-7ED8-490A-A8F2-27DAFBF2CA8A}" srcOrd="1" destOrd="0" presId="urn:microsoft.com/office/officeart/2009/3/layout/HorizontalOrganizationChart"/>
    <dgm:cxn modelId="{3F81A979-8C81-4F97-B2CB-B77E375AD36A}" type="presParOf" srcId="{94B1209A-7ED8-490A-A8F2-27DAFBF2CA8A}" destId="{E232C392-DD8E-4B30-A20F-565A4AC9E156}" srcOrd="0" destOrd="0" presId="urn:microsoft.com/office/officeart/2009/3/layout/HorizontalOrganizationChart"/>
    <dgm:cxn modelId="{B53A5A61-47B8-4FAD-A094-830C0D62D769}" type="presParOf" srcId="{E232C392-DD8E-4B30-A20F-565A4AC9E156}" destId="{921801CF-B687-477A-9099-F1BD17991578}" srcOrd="0" destOrd="0" presId="urn:microsoft.com/office/officeart/2009/3/layout/HorizontalOrganizationChart"/>
    <dgm:cxn modelId="{9F06C579-AD81-4D07-9B1F-8C88BD232A58}" type="presParOf" srcId="{E232C392-DD8E-4B30-A20F-565A4AC9E156}" destId="{D36395CD-BEBB-414A-A043-C2982B0DA242}" srcOrd="1" destOrd="0" presId="urn:microsoft.com/office/officeart/2009/3/layout/HorizontalOrganizationChart"/>
    <dgm:cxn modelId="{2B62C279-6CFB-4A4D-9F26-1F45F5191B9C}" type="presParOf" srcId="{94B1209A-7ED8-490A-A8F2-27DAFBF2CA8A}" destId="{FE13F070-A672-41FF-A989-BB844EF8D120}" srcOrd="1" destOrd="0" presId="urn:microsoft.com/office/officeart/2009/3/layout/HorizontalOrganizationChart"/>
    <dgm:cxn modelId="{937A0AED-91D8-4632-83C1-797699F99C92}" type="presParOf" srcId="{94B1209A-7ED8-490A-A8F2-27DAFBF2CA8A}" destId="{EE8D7094-8FE3-4A45-9E76-1AD891D3CD68}" srcOrd="2" destOrd="0" presId="urn:microsoft.com/office/officeart/2009/3/layout/HorizontalOrganizationChart"/>
    <dgm:cxn modelId="{B8061522-4D3F-4EB9-9B5A-3F8DE3C20B29}" type="presParOf" srcId="{012169D0-939E-43A2-8BF3-3668E5D834D4}" destId="{E41A90B5-69C5-428C-B508-479CEC7587CB}" srcOrd="2" destOrd="0" presId="urn:microsoft.com/office/officeart/2009/3/layout/HorizontalOrganizationChart"/>
    <dgm:cxn modelId="{C11B5A73-A6FE-49FF-B4E1-C4D68CFE54AB}" type="presParOf" srcId="{E41A90B5-69C5-428C-B508-479CEC7587CB}" destId="{9BEB62FC-3CC5-4A5D-982C-998C570E389C}" srcOrd="0" destOrd="0" presId="urn:microsoft.com/office/officeart/2009/3/layout/HorizontalOrganizationChart"/>
    <dgm:cxn modelId="{C2A6B79E-ED9A-4210-B397-B073CC5841B2}" type="presParOf" srcId="{9BEB62FC-3CC5-4A5D-982C-998C570E389C}" destId="{70AC0D05-D93E-4964-96B0-B41980308FE4}" srcOrd="0" destOrd="0" presId="urn:microsoft.com/office/officeart/2009/3/layout/HorizontalOrganizationChart"/>
    <dgm:cxn modelId="{65BC31F2-148D-4C4F-8911-E161E6B121AA}" type="presParOf" srcId="{9BEB62FC-3CC5-4A5D-982C-998C570E389C}" destId="{6C52CBC6-99B9-4B87-9223-756976829612}" srcOrd="1" destOrd="0" presId="urn:microsoft.com/office/officeart/2009/3/layout/HorizontalOrganizationChart"/>
    <dgm:cxn modelId="{766BF1F0-AD5F-408A-BEA3-C4FF4216E4BC}" type="presParOf" srcId="{E41A90B5-69C5-428C-B508-479CEC7587CB}" destId="{4ECF58E4-2DEF-46B9-B145-D34196FDFAD4}" srcOrd="1" destOrd="0" presId="urn:microsoft.com/office/officeart/2009/3/layout/HorizontalOrganizationChart"/>
    <dgm:cxn modelId="{A2D7A5DE-20BA-45BB-B689-04420DE3BB54}" type="presParOf" srcId="{E41A90B5-69C5-428C-B508-479CEC7587CB}" destId="{54DC4634-E381-43DF-B818-DFA94FE17D25}" srcOrd="2" destOrd="0" presId="urn:microsoft.com/office/officeart/2009/3/layout/HorizontalOrganizationChart"/>
    <dgm:cxn modelId="{386D295F-4B3B-42FB-AFC3-E12EEB030488}" type="presParOf" srcId="{012169D0-939E-43A2-8BF3-3668E5D834D4}" destId="{56A3E992-2FE0-4F89-9223-9F7DFB8E260F}" srcOrd="3" destOrd="0" presId="urn:microsoft.com/office/officeart/2009/3/layout/HorizontalOrganizationChart"/>
    <dgm:cxn modelId="{3B90890D-59DF-405A-B15C-E6C9DDBDF995}" type="presParOf" srcId="{56A3E992-2FE0-4F89-9223-9F7DFB8E260F}" destId="{21CC4D5C-937E-4FC2-846A-3E8051796DC2}" srcOrd="0" destOrd="0" presId="urn:microsoft.com/office/officeart/2009/3/layout/HorizontalOrganizationChart"/>
    <dgm:cxn modelId="{BA4BB5FB-2BB8-4FEE-A0F8-0BB0E0885D76}" type="presParOf" srcId="{21CC4D5C-937E-4FC2-846A-3E8051796DC2}" destId="{DA5A4320-B603-4DA8-855B-DD1A61D7CF97}" srcOrd="0" destOrd="0" presId="urn:microsoft.com/office/officeart/2009/3/layout/HorizontalOrganizationChart"/>
    <dgm:cxn modelId="{B7925C12-5A82-4D81-90EF-3F736A478A95}" type="presParOf" srcId="{21CC4D5C-937E-4FC2-846A-3E8051796DC2}" destId="{417829A7-8203-45A0-8922-E7A9B8D1DC87}" srcOrd="1" destOrd="0" presId="urn:microsoft.com/office/officeart/2009/3/layout/HorizontalOrganizationChart"/>
    <dgm:cxn modelId="{A33D3C52-D03C-4721-95C9-F96D38B484A8}" type="presParOf" srcId="{56A3E992-2FE0-4F89-9223-9F7DFB8E260F}" destId="{A04EE399-C863-484C-9B69-F20976763CB9}" srcOrd="1" destOrd="0" presId="urn:microsoft.com/office/officeart/2009/3/layout/HorizontalOrganizationChart"/>
    <dgm:cxn modelId="{7FD352B3-A48D-4EBD-A319-3199E7207329}" type="presParOf" srcId="{56A3E992-2FE0-4F89-9223-9F7DFB8E260F}" destId="{0CDA55ED-A4D6-4A34-B448-BF3884C8363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F7C8BC-F8B9-4A80-AAD5-FA3E5254C22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619CD6-FE2C-4B5A-AC00-46814071E1D3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Ozljeda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osobe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izazvana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69C604CC-06FF-43A9-B823-578DB522B9EA}" type="parTrans" cxnId="{4E31A678-CAA7-49CA-A682-7E4DF6E084D8}">
      <dgm:prSet/>
      <dgm:spPr/>
      <dgm:t>
        <a:bodyPr/>
        <a:lstStyle/>
        <a:p>
          <a:endParaRPr lang="en-US"/>
        </a:p>
      </dgm:t>
    </dgm:pt>
    <dgm:pt modelId="{F8618862-C3AB-47A4-9140-C359AAB73E3D}" type="sibTrans" cxnId="{4E31A678-CAA7-49CA-A682-7E4DF6E084D8}">
      <dgm:prSet/>
      <dgm:spPr/>
      <dgm:t>
        <a:bodyPr/>
        <a:lstStyle/>
        <a:p>
          <a:endParaRPr lang="en-US"/>
        </a:p>
      </dgm:t>
    </dgm:pt>
    <dgm:pt modelId="{912BC07D-474E-4D6B-9A81-5CC82A18FEB8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neposrednim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kratkotrajnim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mehaničkim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fizikalnim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kemijskim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djelovanjem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endParaRPr lang="en-US" dirty="0"/>
        </a:p>
      </dgm:t>
    </dgm:pt>
    <dgm:pt modelId="{BF111CD5-C11A-421A-810D-87F5A73A28F2}" type="parTrans" cxnId="{8115FE34-DE18-47B0-8681-7689DEE7F1E0}">
      <dgm:prSet/>
      <dgm:spPr/>
      <dgm:t>
        <a:bodyPr/>
        <a:lstStyle/>
        <a:p>
          <a:endParaRPr lang="en-US"/>
        </a:p>
      </dgm:t>
    </dgm:pt>
    <dgm:pt modelId="{75387CC1-3BAE-46A0-B1F3-EBA6EB1194A7}" type="sibTrans" cxnId="{8115FE34-DE18-47B0-8681-7689DEE7F1E0}">
      <dgm:prSet/>
      <dgm:spPr/>
      <dgm:t>
        <a:bodyPr/>
        <a:lstStyle/>
        <a:p>
          <a:endParaRPr lang="en-US"/>
        </a:p>
      </dgm:t>
    </dgm:pt>
    <dgm:pt modelId="{FDF96550-7C74-4633-8233-D9A593C24280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ozljeda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prouzročena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naglim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promjenama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tijela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promjenama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položaja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tijela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dirty="0"/>
        </a:p>
      </dgm:t>
    </dgm:pt>
    <dgm:pt modelId="{BC617DBA-5FD1-4078-9C37-D6F6A3622BCA}" type="parTrans" cxnId="{E5BD22D5-90D6-40E1-B69F-C34590BAC25A}">
      <dgm:prSet/>
      <dgm:spPr/>
      <dgm:t>
        <a:bodyPr/>
        <a:lstStyle/>
        <a:p>
          <a:endParaRPr lang="en-US"/>
        </a:p>
      </dgm:t>
    </dgm:pt>
    <dgm:pt modelId="{6E08AF7D-D05C-46FD-B9DB-F0C4921FEBDE}" type="sibTrans" cxnId="{E5BD22D5-90D6-40E1-B69F-C34590BAC25A}">
      <dgm:prSet/>
      <dgm:spPr/>
      <dgm:t>
        <a:bodyPr/>
        <a:lstStyle/>
        <a:p>
          <a:endParaRPr lang="en-US"/>
        </a:p>
      </dgm:t>
    </dgm:pt>
    <dgm:pt modelId="{68EA60AA-CAD0-4CCC-A245-47875A36A127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stručne sposobnosti,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20521-1FA9-47F9-914B-7D786C07E953}" type="parTrans" cxnId="{0E700937-6311-4F87-BA87-1B603876A70C}">
      <dgm:prSet/>
      <dgm:spPr/>
      <dgm:t>
        <a:bodyPr/>
        <a:lstStyle/>
        <a:p>
          <a:endParaRPr lang="en-US"/>
        </a:p>
      </dgm:t>
    </dgm:pt>
    <dgm:pt modelId="{9DBE49B2-37CD-46CF-A560-76C6013A8D71}" type="sibTrans" cxnId="{0E700937-6311-4F87-BA87-1B603876A70C}">
      <dgm:prSet/>
      <dgm:spPr/>
      <dgm:t>
        <a:bodyPr/>
        <a:lstStyle/>
        <a:p>
          <a:endParaRPr lang="en-US"/>
        </a:p>
      </dgm:t>
    </dgm:pt>
    <dgm:pt modelId="{A9B00BC1-4B24-47C9-A94C-DCBD0DE75CF7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iznenadnim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opterećenjem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tijela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promjenama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fiziološkog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stanja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organizma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dirty="0"/>
        </a:p>
      </dgm:t>
    </dgm:pt>
    <dgm:pt modelId="{FFE67855-111B-4DA5-975D-6528EC08DC70}" type="parTrans" cxnId="{C2384DD5-E96E-4261-A24A-FA294164B7C4}">
      <dgm:prSet/>
      <dgm:spPr/>
      <dgm:t>
        <a:bodyPr/>
        <a:lstStyle/>
        <a:p>
          <a:endParaRPr lang="en-US"/>
        </a:p>
      </dgm:t>
    </dgm:pt>
    <dgm:pt modelId="{DBB02F5E-8585-434C-BF08-5145A4C4D667}" type="sibTrans" cxnId="{C2384DD5-E96E-4261-A24A-FA294164B7C4}">
      <dgm:prSet/>
      <dgm:spPr/>
      <dgm:t>
        <a:bodyPr/>
        <a:lstStyle/>
        <a:p>
          <a:endParaRPr lang="en-US"/>
        </a:p>
      </dgm:t>
    </dgm:pt>
    <dgm:pt modelId="{9A45344F-7D0E-4226-827D-F3F17FC240F3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ako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uzročno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vezana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uz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obavljanje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poslova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endParaRPr lang="en-US" dirty="0"/>
        </a:p>
      </dgm:t>
    </dgm:pt>
    <dgm:pt modelId="{F4196004-92CE-4B79-B5AE-E4AEC2742EA9}" type="parTrans" cxnId="{CF1229CC-AFB2-42E1-B653-89740311E5B5}">
      <dgm:prSet/>
      <dgm:spPr/>
      <dgm:t>
        <a:bodyPr/>
        <a:lstStyle/>
        <a:p>
          <a:endParaRPr lang="en-US"/>
        </a:p>
      </dgm:t>
    </dgm:pt>
    <dgm:pt modelId="{AF4EDBD6-84ED-495B-8C39-B4991E7AF466}" type="sibTrans" cxnId="{CF1229CC-AFB2-42E1-B653-89740311E5B5}">
      <dgm:prSet/>
      <dgm:spPr/>
      <dgm:t>
        <a:bodyPr/>
        <a:lstStyle/>
        <a:p>
          <a:endParaRPr lang="en-US"/>
        </a:p>
      </dgm:t>
    </dgm:pt>
    <dgm:pt modelId="{012169D0-939E-43A2-8BF3-3668E5D834D4}" type="pres">
      <dgm:prSet presAssocID="{92F7C8BC-F8B9-4A80-AAD5-FA3E5254C2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C70B66-50A9-4CE2-A5A0-922D9BB277F2}" type="pres">
      <dgm:prSet presAssocID="{6E619CD6-FE2C-4B5A-AC00-46814071E1D3}" presName="hierRoot1" presStyleCnt="0">
        <dgm:presLayoutVars>
          <dgm:hierBranch val="init"/>
        </dgm:presLayoutVars>
      </dgm:prSet>
      <dgm:spPr/>
    </dgm:pt>
    <dgm:pt modelId="{814D1260-382F-40FE-9641-C5047EA13E53}" type="pres">
      <dgm:prSet presAssocID="{6E619CD6-FE2C-4B5A-AC00-46814071E1D3}" presName="rootComposite1" presStyleCnt="0"/>
      <dgm:spPr/>
    </dgm:pt>
    <dgm:pt modelId="{8FFE74BB-0CF1-4800-8795-ACBC42BFDE71}" type="pres">
      <dgm:prSet presAssocID="{6E619CD6-FE2C-4B5A-AC00-46814071E1D3}" presName="rootText1" presStyleLbl="node0" presStyleIdx="0" presStyleCnt="1" custLinFactNeighborX="-5046" custLinFactNeighborY="0">
        <dgm:presLayoutVars>
          <dgm:chPref val="3"/>
        </dgm:presLayoutVars>
      </dgm:prSet>
      <dgm:spPr/>
    </dgm:pt>
    <dgm:pt modelId="{DB0C64BC-D33F-40E1-BE92-B8A9E25DCCD4}" type="pres">
      <dgm:prSet presAssocID="{6E619CD6-FE2C-4B5A-AC00-46814071E1D3}" presName="rootConnector1" presStyleLbl="node1" presStyleIdx="0" presStyleCnt="0"/>
      <dgm:spPr/>
    </dgm:pt>
    <dgm:pt modelId="{7B658B99-FA81-4511-8FC9-9821838ABD17}" type="pres">
      <dgm:prSet presAssocID="{6E619CD6-FE2C-4B5A-AC00-46814071E1D3}" presName="hierChild2" presStyleCnt="0"/>
      <dgm:spPr/>
    </dgm:pt>
    <dgm:pt modelId="{23A9A65C-A3AF-471D-91C2-FB91E5FAB40B}" type="pres">
      <dgm:prSet presAssocID="{BF111CD5-C11A-421A-810D-87F5A73A28F2}" presName="Name64" presStyleLbl="parChTrans1D2" presStyleIdx="0" presStyleCnt="5"/>
      <dgm:spPr/>
    </dgm:pt>
    <dgm:pt modelId="{E4972B45-DEAF-45E6-A3D8-374F6C70A962}" type="pres">
      <dgm:prSet presAssocID="{912BC07D-474E-4D6B-9A81-5CC82A18FEB8}" presName="hierRoot2" presStyleCnt="0">
        <dgm:presLayoutVars>
          <dgm:hierBranch val="init"/>
        </dgm:presLayoutVars>
      </dgm:prSet>
      <dgm:spPr/>
    </dgm:pt>
    <dgm:pt modelId="{6B850487-2CB7-4A83-9977-FFC53B9EA3FF}" type="pres">
      <dgm:prSet presAssocID="{912BC07D-474E-4D6B-9A81-5CC82A18FEB8}" presName="rootComposite" presStyleCnt="0"/>
      <dgm:spPr/>
    </dgm:pt>
    <dgm:pt modelId="{4322CD62-DA85-401B-BD51-7A11E2D8651D}" type="pres">
      <dgm:prSet presAssocID="{912BC07D-474E-4D6B-9A81-5CC82A18FEB8}" presName="rootText" presStyleLbl="node2" presStyleIdx="0" presStyleCnt="5">
        <dgm:presLayoutVars>
          <dgm:chPref val="3"/>
        </dgm:presLayoutVars>
      </dgm:prSet>
      <dgm:spPr/>
    </dgm:pt>
    <dgm:pt modelId="{3D349A7C-459D-4A43-9481-6164D9A600F0}" type="pres">
      <dgm:prSet presAssocID="{912BC07D-474E-4D6B-9A81-5CC82A18FEB8}" presName="rootConnector" presStyleLbl="node2" presStyleIdx="0" presStyleCnt="5"/>
      <dgm:spPr/>
    </dgm:pt>
    <dgm:pt modelId="{A47DC9B9-EDAC-4618-91CC-B6967A4D2627}" type="pres">
      <dgm:prSet presAssocID="{912BC07D-474E-4D6B-9A81-5CC82A18FEB8}" presName="hierChild4" presStyleCnt="0"/>
      <dgm:spPr/>
    </dgm:pt>
    <dgm:pt modelId="{692E88E8-E16C-4767-AE2C-3A47DB8D6E58}" type="pres">
      <dgm:prSet presAssocID="{912BC07D-474E-4D6B-9A81-5CC82A18FEB8}" presName="hierChild5" presStyleCnt="0"/>
      <dgm:spPr/>
    </dgm:pt>
    <dgm:pt modelId="{D5289AA9-E41C-438B-B99A-671D1ACC76B3}" type="pres">
      <dgm:prSet presAssocID="{BC617DBA-5FD1-4078-9C37-D6F6A3622BCA}" presName="Name64" presStyleLbl="parChTrans1D2" presStyleIdx="1" presStyleCnt="5"/>
      <dgm:spPr/>
    </dgm:pt>
    <dgm:pt modelId="{3A69EA2E-0B18-4908-AD26-B8F2BFCE7117}" type="pres">
      <dgm:prSet presAssocID="{FDF96550-7C74-4633-8233-D9A593C24280}" presName="hierRoot2" presStyleCnt="0">
        <dgm:presLayoutVars>
          <dgm:hierBranch val="init"/>
        </dgm:presLayoutVars>
      </dgm:prSet>
      <dgm:spPr/>
    </dgm:pt>
    <dgm:pt modelId="{A3E12B7A-DF0E-400A-88F4-FDFC6FE4B736}" type="pres">
      <dgm:prSet presAssocID="{FDF96550-7C74-4633-8233-D9A593C24280}" presName="rootComposite" presStyleCnt="0"/>
      <dgm:spPr/>
    </dgm:pt>
    <dgm:pt modelId="{A8D590CE-E883-4867-8578-D76184776017}" type="pres">
      <dgm:prSet presAssocID="{FDF96550-7C74-4633-8233-D9A593C24280}" presName="rootText" presStyleLbl="node2" presStyleIdx="1" presStyleCnt="5">
        <dgm:presLayoutVars>
          <dgm:chPref val="3"/>
        </dgm:presLayoutVars>
      </dgm:prSet>
      <dgm:spPr/>
    </dgm:pt>
    <dgm:pt modelId="{E9159C1F-2B8C-471E-B41E-D70A57720EEC}" type="pres">
      <dgm:prSet presAssocID="{FDF96550-7C74-4633-8233-D9A593C24280}" presName="rootConnector" presStyleLbl="node2" presStyleIdx="1" presStyleCnt="5"/>
      <dgm:spPr/>
    </dgm:pt>
    <dgm:pt modelId="{6331D601-23FC-4691-B1E8-C647662270A3}" type="pres">
      <dgm:prSet presAssocID="{FDF96550-7C74-4633-8233-D9A593C24280}" presName="hierChild4" presStyleCnt="0"/>
      <dgm:spPr/>
    </dgm:pt>
    <dgm:pt modelId="{7CA03681-00A6-438D-A7E1-DCEFAEB97D71}" type="pres">
      <dgm:prSet presAssocID="{FDF96550-7C74-4633-8233-D9A593C24280}" presName="hierChild5" presStyleCnt="0"/>
      <dgm:spPr/>
    </dgm:pt>
    <dgm:pt modelId="{AF85B86E-B7C9-428E-8140-656BE6C09E05}" type="pres">
      <dgm:prSet presAssocID="{DBE20521-1FA9-47F9-914B-7D786C07E953}" presName="Name64" presStyleLbl="parChTrans1D2" presStyleIdx="2" presStyleCnt="5"/>
      <dgm:spPr/>
    </dgm:pt>
    <dgm:pt modelId="{3684DC64-329A-4E0D-8B1C-73D3C6B393E5}" type="pres">
      <dgm:prSet presAssocID="{68EA60AA-CAD0-4CCC-A245-47875A36A127}" presName="hierRoot2" presStyleCnt="0">
        <dgm:presLayoutVars>
          <dgm:hierBranch val="init"/>
        </dgm:presLayoutVars>
      </dgm:prSet>
      <dgm:spPr/>
    </dgm:pt>
    <dgm:pt modelId="{AEA4A770-4DD5-4777-A100-376443E58997}" type="pres">
      <dgm:prSet presAssocID="{68EA60AA-CAD0-4CCC-A245-47875A36A127}" presName="rootComposite" presStyleCnt="0"/>
      <dgm:spPr/>
    </dgm:pt>
    <dgm:pt modelId="{F40E8550-FB52-4106-95B4-0C904A4992B7}" type="pres">
      <dgm:prSet presAssocID="{68EA60AA-CAD0-4CCC-A245-47875A36A127}" presName="rootText" presStyleLbl="node2" presStyleIdx="2" presStyleCnt="5">
        <dgm:presLayoutVars>
          <dgm:chPref val="3"/>
        </dgm:presLayoutVars>
      </dgm:prSet>
      <dgm:spPr/>
    </dgm:pt>
    <dgm:pt modelId="{86EC5775-D804-4F30-9B2C-8D74DCC616B0}" type="pres">
      <dgm:prSet presAssocID="{68EA60AA-CAD0-4CCC-A245-47875A36A127}" presName="rootConnector" presStyleLbl="node2" presStyleIdx="2" presStyleCnt="5"/>
      <dgm:spPr/>
    </dgm:pt>
    <dgm:pt modelId="{81799F92-6E92-43E3-B69E-D3A8410486E7}" type="pres">
      <dgm:prSet presAssocID="{68EA60AA-CAD0-4CCC-A245-47875A36A127}" presName="hierChild4" presStyleCnt="0"/>
      <dgm:spPr/>
    </dgm:pt>
    <dgm:pt modelId="{56617C2E-6B60-485B-96C4-24E6ED20D4D1}" type="pres">
      <dgm:prSet presAssocID="{68EA60AA-CAD0-4CCC-A245-47875A36A127}" presName="hierChild5" presStyleCnt="0"/>
      <dgm:spPr/>
    </dgm:pt>
    <dgm:pt modelId="{E6B12CC4-7E28-460B-9600-149AFEFE425E}" type="pres">
      <dgm:prSet presAssocID="{FFE67855-111B-4DA5-975D-6528EC08DC70}" presName="Name64" presStyleLbl="parChTrans1D2" presStyleIdx="3" presStyleCnt="5"/>
      <dgm:spPr/>
    </dgm:pt>
    <dgm:pt modelId="{AAB8CDD4-C4EF-4E0E-8069-6114F19B7E07}" type="pres">
      <dgm:prSet presAssocID="{A9B00BC1-4B24-47C9-A94C-DCBD0DE75CF7}" presName="hierRoot2" presStyleCnt="0">
        <dgm:presLayoutVars>
          <dgm:hierBranch val="init"/>
        </dgm:presLayoutVars>
      </dgm:prSet>
      <dgm:spPr/>
    </dgm:pt>
    <dgm:pt modelId="{5F8E7B26-59D7-4122-BB24-455E250E4648}" type="pres">
      <dgm:prSet presAssocID="{A9B00BC1-4B24-47C9-A94C-DCBD0DE75CF7}" presName="rootComposite" presStyleCnt="0"/>
      <dgm:spPr/>
    </dgm:pt>
    <dgm:pt modelId="{05DF98D1-6A2C-4121-9A55-5AE834109DD2}" type="pres">
      <dgm:prSet presAssocID="{A9B00BC1-4B24-47C9-A94C-DCBD0DE75CF7}" presName="rootText" presStyleLbl="node2" presStyleIdx="3" presStyleCnt="5">
        <dgm:presLayoutVars>
          <dgm:chPref val="3"/>
        </dgm:presLayoutVars>
      </dgm:prSet>
      <dgm:spPr/>
    </dgm:pt>
    <dgm:pt modelId="{259E6D6A-E562-4223-83CF-E3D485C87B13}" type="pres">
      <dgm:prSet presAssocID="{A9B00BC1-4B24-47C9-A94C-DCBD0DE75CF7}" presName="rootConnector" presStyleLbl="node2" presStyleIdx="3" presStyleCnt="5"/>
      <dgm:spPr/>
    </dgm:pt>
    <dgm:pt modelId="{11FF526C-BF90-4F6A-83CC-0B03B7201FB8}" type="pres">
      <dgm:prSet presAssocID="{A9B00BC1-4B24-47C9-A94C-DCBD0DE75CF7}" presName="hierChild4" presStyleCnt="0"/>
      <dgm:spPr/>
    </dgm:pt>
    <dgm:pt modelId="{DC95574D-9911-4037-8E04-A08FACCD2471}" type="pres">
      <dgm:prSet presAssocID="{A9B00BC1-4B24-47C9-A94C-DCBD0DE75CF7}" presName="hierChild5" presStyleCnt="0"/>
      <dgm:spPr/>
    </dgm:pt>
    <dgm:pt modelId="{C1EDF126-9FDF-4F83-8D45-547346AEB64C}" type="pres">
      <dgm:prSet presAssocID="{F4196004-92CE-4B79-B5AE-E4AEC2742EA9}" presName="Name64" presStyleLbl="parChTrans1D2" presStyleIdx="4" presStyleCnt="5"/>
      <dgm:spPr/>
    </dgm:pt>
    <dgm:pt modelId="{B911B5DE-6DB4-4F06-9BA8-7576B34FB6B3}" type="pres">
      <dgm:prSet presAssocID="{9A45344F-7D0E-4226-827D-F3F17FC240F3}" presName="hierRoot2" presStyleCnt="0">
        <dgm:presLayoutVars>
          <dgm:hierBranch val="init"/>
        </dgm:presLayoutVars>
      </dgm:prSet>
      <dgm:spPr/>
    </dgm:pt>
    <dgm:pt modelId="{3336EE71-1980-4067-8019-18ACF33F81A6}" type="pres">
      <dgm:prSet presAssocID="{9A45344F-7D0E-4226-827D-F3F17FC240F3}" presName="rootComposite" presStyleCnt="0"/>
      <dgm:spPr/>
    </dgm:pt>
    <dgm:pt modelId="{EEFF0986-CB56-4EF4-9199-18F60AE16905}" type="pres">
      <dgm:prSet presAssocID="{9A45344F-7D0E-4226-827D-F3F17FC240F3}" presName="rootText" presStyleLbl="node2" presStyleIdx="4" presStyleCnt="5">
        <dgm:presLayoutVars>
          <dgm:chPref val="3"/>
        </dgm:presLayoutVars>
      </dgm:prSet>
      <dgm:spPr/>
    </dgm:pt>
    <dgm:pt modelId="{1F5A99C7-310E-4F87-80AD-2E37203E2988}" type="pres">
      <dgm:prSet presAssocID="{9A45344F-7D0E-4226-827D-F3F17FC240F3}" presName="rootConnector" presStyleLbl="node2" presStyleIdx="4" presStyleCnt="5"/>
      <dgm:spPr/>
    </dgm:pt>
    <dgm:pt modelId="{828ED9DA-D126-45D4-9610-6F2B27A06D85}" type="pres">
      <dgm:prSet presAssocID="{9A45344F-7D0E-4226-827D-F3F17FC240F3}" presName="hierChild4" presStyleCnt="0"/>
      <dgm:spPr/>
    </dgm:pt>
    <dgm:pt modelId="{11FDF45D-31E1-40F2-AE73-8DDEF4956944}" type="pres">
      <dgm:prSet presAssocID="{9A45344F-7D0E-4226-827D-F3F17FC240F3}" presName="hierChild5" presStyleCnt="0"/>
      <dgm:spPr/>
    </dgm:pt>
    <dgm:pt modelId="{2482FC5A-527F-4206-976B-807FF641457D}" type="pres">
      <dgm:prSet presAssocID="{6E619CD6-FE2C-4B5A-AC00-46814071E1D3}" presName="hierChild3" presStyleCnt="0"/>
      <dgm:spPr/>
    </dgm:pt>
  </dgm:ptLst>
  <dgm:cxnLst>
    <dgm:cxn modelId="{EB717E07-F392-46D0-84A3-66A54798B58B}" type="presOf" srcId="{BC617DBA-5FD1-4078-9C37-D6F6A3622BCA}" destId="{D5289AA9-E41C-438B-B99A-671D1ACC76B3}" srcOrd="0" destOrd="0" presId="urn:microsoft.com/office/officeart/2009/3/layout/HorizontalOrganizationChart"/>
    <dgm:cxn modelId="{2EFCFF14-661C-4682-9456-11243495E75F}" type="presOf" srcId="{68EA60AA-CAD0-4CCC-A245-47875A36A127}" destId="{86EC5775-D804-4F30-9B2C-8D74DCC616B0}" srcOrd="1" destOrd="0" presId="urn:microsoft.com/office/officeart/2009/3/layout/HorizontalOrganizationChart"/>
    <dgm:cxn modelId="{9F9BCA17-5F97-4420-9508-48F2D02663DF}" type="presOf" srcId="{9A45344F-7D0E-4226-827D-F3F17FC240F3}" destId="{1F5A99C7-310E-4F87-80AD-2E37203E2988}" srcOrd="1" destOrd="0" presId="urn:microsoft.com/office/officeart/2009/3/layout/HorizontalOrganizationChart"/>
    <dgm:cxn modelId="{8911771C-1C14-4F34-A28D-4760099E6C71}" type="presOf" srcId="{68EA60AA-CAD0-4CCC-A245-47875A36A127}" destId="{F40E8550-FB52-4106-95B4-0C904A4992B7}" srcOrd="0" destOrd="0" presId="urn:microsoft.com/office/officeart/2009/3/layout/HorizontalOrganizationChart"/>
    <dgm:cxn modelId="{2EF3BF2B-F8D4-48C8-85D0-EAE38861859B}" type="presOf" srcId="{FFE67855-111B-4DA5-975D-6528EC08DC70}" destId="{E6B12CC4-7E28-460B-9600-149AFEFE425E}" srcOrd="0" destOrd="0" presId="urn:microsoft.com/office/officeart/2009/3/layout/HorizontalOrganizationChart"/>
    <dgm:cxn modelId="{3E1AFF30-7F1E-4C0B-A6FB-2A342B07600D}" type="presOf" srcId="{6E619CD6-FE2C-4B5A-AC00-46814071E1D3}" destId="{DB0C64BC-D33F-40E1-BE92-B8A9E25DCCD4}" srcOrd="1" destOrd="0" presId="urn:microsoft.com/office/officeart/2009/3/layout/HorizontalOrganizationChart"/>
    <dgm:cxn modelId="{8115FE34-DE18-47B0-8681-7689DEE7F1E0}" srcId="{6E619CD6-FE2C-4B5A-AC00-46814071E1D3}" destId="{912BC07D-474E-4D6B-9A81-5CC82A18FEB8}" srcOrd="0" destOrd="0" parTransId="{BF111CD5-C11A-421A-810D-87F5A73A28F2}" sibTransId="{75387CC1-3BAE-46A0-B1F3-EBA6EB1194A7}"/>
    <dgm:cxn modelId="{A7254135-9D09-424B-B014-7A4A98F5C377}" type="presOf" srcId="{FDF96550-7C74-4633-8233-D9A593C24280}" destId="{E9159C1F-2B8C-471E-B41E-D70A57720EEC}" srcOrd="1" destOrd="0" presId="urn:microsoft.com/office/officeart/2009/3/layout/HorizontalOrganizationChart"/>
    <dgm:cxn modelId="{0E700937-6311-4F87-BA87-1B603876A70C}" srcId="{6E619CD6-FE2C-4B5A-AC00-46814071E1D3}" destId="{68EA60AA-CAD0-4CCC-A245-47875A36A127}" srcOrd="2" destOrd="0" parTransId="{DBE20521-1FA9-47F9-914B-7D786C07E953}" sibTransId="{9DBE49B2-37CD-46CF-A560-76C6013A8D71}"/>
    <dgm:cxn modelId="{7D240D37-3D41-48AF-859E-F58AE4DEB012}" type="presOf" srcId="{BF111CD5-C11A-421A-810D-87F5A73A28F2}" destId="{23A9A65C-A3AF-471D-91C2-FB91E5FAB40B}" srcOrd="0" destOrd="0" presId="urn:microsoft.com/office/officeart/2009/3/layout/HorizontalOrganizationChart"/>
    <dgm:cxn modelId="{456F283F-29B1-4CCF-96AE-42052FE12853}" type="presOf" srcId="{FDF96550-7C74-4633-8233-D9A593C24280}" destId="{A8D590CE-E883-4867-8578-D76184776017}" srcOrd="0" destOrd="0" presId="urn:microsoft.com/office/officeart/2009/3/layout/HorizontalOrganizationChart"/>
    <dgm:cxn modelId="{4E31A678-CAA7-49CA-A682-7E4DF6E084D8}" srcId="{92F7C8BC-F8B9-4A80-AAD5-FA3E5254C224}" destId="{6E619CD6-FE2C-4B5A-AC00-46814071E1D3}" srcOrd="0" destOrd="0" parTransId="{69C604CC-06FF-43A9-B823-578DB522B9EA}" sibTransId="{F8618862-C3AB-47A4-9140-C359AAB73E3D}"/>
    <dgm:cxn modelId="{1554518D-8DA9-49FE-8F25-90C48E876AF0}" type="presOf" srcId="{9A45344F-7D0E-4226-827D-F3F17FC240F3}" destId="{EEFF0986-CB56-4EF4-9199-18F60AE16905}" srcOrd="0" destOrd="0" presId="urn:microsoft.com/office/officeart/2009/3/layout/HorizontalOrganizationChart"/>
    <dgm:cxn modelId="{BC9DC194-959B-4684-8188-84913982549E}" type="presOf" srcId="{DBE20521-1FA9-47F9-914B-7D786C07E953}" destId="{AF85B86E-B7C9-428E-8140-656BE6C09E05}" srcOrd="0" destOrd="0" presId="urn:microsoft.com/office/officeart/2009/3/layout/HorizontalOrganizationChart"/>
    <dgm:cxn modelId="{532F59A0-616C-4DCF-83B5-6C710CF12049}" type="presOf" srcId="{F4196004-92CE-4B79-B5AE-E4AEC2742EA9}" destId="{C1EDF126-9FDF-4F83-8D45-547346AEB64C}" srcOrd="0" destOrd="0" presId="urn:microsoft.com/office/officeart/2009/3/layout/HorizontalOrganizationChart"/>
    <dgm:cxn modelId="{A304F6A6-EB55-4C24-AF54-75E47B90D7FD}" type="presOf" srcId="{A9B00BC1-4B24-47C9-A94C-DCBD0DE75CF7}" destId="{05DF98D1-6A2C-4121-9A55-5AE834109DD2}" srcOrd="0" destOrd="0" presId="urn:microsoft.com/office/officeart/2009/3/layout/HorizontalOrganizationChart"/>
    <dgm:cxn modelId="{01F2DAC9-681F-462C-A834-72640E38DA31}" type="presOf" srcId="{6E619CD6-FE2C-4B5A-AC00-46814071E1D3}" destId="{8FFE74BB-0CF1-4800-8795-ACBC42BFDE71}" srcOrd="0" destOrd="0" presId="urn:microsoft.com/office/officeart/2009/3/layout/HorizontalOrganizationChart"/>
    <dgm:cxn modelId="{CF1229CC-AFB2-42E1-B653-89740311E5B5}" srcId="{6E619CD6-FE2C-4B5A-AC00-46814071E1D3}" destId="{9A45344F-7D0E-4226-827D-F3F17FC240F3}" srcOrd="4" destOrd="0" parTransId="{F4196004-92CE-4B79-B5AE-E4AEC2742EA9}" sibTransId="{AF4EDBD6-84ED-495B-8C39-B4991E7AF466}"/>
    <dgm:cxn modelId="{E5BD22D5-90D6-40E1-B69F-C34590BAC25A}" srcId="{6E619CD6-FE2C-4B5A-AC00-46814071E1D3}" destId="{FDF96550-7C74-4633-8233-D9A593C24280}" srcOrd="1" destOrd="0" parTransId="{BC617DBA-5FD1-4078-9C37-D6F6A3622BCA}" sibTransId="{6E08AF7D-D05C-46FD-B9DB-F0C4921FEBDE}"/>
    <dgm:cxn modelId="{C2384DD5-E96E-4261-A24A-FA294164B7C4}" srcId="{6E619CD6-FE2C-4B5A-AC00-46814071E1D3}" destId="{A9B00BC1-4B24-47C9-A94C-DCBD0DE75CF7}" srcOrd="3" destOrd="0" parTransId="{FFE67855-111B-4DA5-975D-6528EC08DC70}" sibTransId="{DBB02F5E-8585-434C-BF08-5145A4C4D667}"/>
    <dgm:cxn modelId="{C1E416DD-D366-4CD2-9A00-470C28B94099}" type="presOf" srcId="{A9B00BC1-4B24-47C9-A94C-DCBD0DE75CF7}" destId="{259E6D6A-E562-4223-83CF-E3D485C87B13}" srcOrd="1" destOrd="0" presId="urn:microsoft.com/office/officeart/2009/3/layout/HorizontalOrganizationChart"/>
    <dgm:cxn modelId="{10893BE6-0834-4613-8C5B-C3D3EC5814C3}" type="presOf" srcId="{92F7C8BC-F8B9-4A80-AAD5-FA3E5254C224}" destId="{012169D0-939E-43A2-8BF3-3668E5D834D4}" srcOrd="0" destOrd="0" presId="urn:microsoft.com/office/officeart/2009/3/layout/HorizontalOrganizationChart"/>
    <dgm:cxn modelId="{EAC86BE6-EAF2-46D3-9C01-EECAA0F50FC4}" type="presOf" srcId="{912BC07D-474E-4D6B-9A81-5CC82A18FEB8}" destId="{3D349A7C-459D-4A43-9481-6164D9A600F0}" srcOrd="1" destOrd="0" presId="urn:microsoft.com/office/officeart/2009/3/layout/HorizontalOrganizationChart"/>
    <dgm:cxn modelId="{4FCFCFEB-0E0E-47BC-AA46-DB363FB2277E}" type="presOf" srcId="{912BC07D-474E-4D6B-9A81-5CC82A18FEB8}" destId="{4322CD62-DA85-401B-BD51-7A11E2D8651D}" srcOrd="0" destOrd="0" presId="urn:microsoft.com/office/officeart/2009/3/layout/HorizontalOrganizationChart"/>
    <dgm:cxn modelId="{CA9BDB76-93BC-40E1-949C-0406463F812F}" type="presParOf" srcId="{012169D0-939E-43A2-8BF3-3668E5D834D4}" destId="{9DC70B66-50A9-4CE2-A5A0-922D9BB277F2}" srcOrd="0" destOrd="0" presId="urn:microsoft.com/office/officeart/2009/3/layout/HorizontalOrganizationChart"/>
    <dgm:cxn modelId="{BF5B948A-E761-4814-AF08-E9F648653C8D}" type="presParOf" srcId="{9DC70B66-50A9-4CE2-A5A0-922D9BB277F2}" destId="{814D1260-382F-40FE-9641-C5047EA13E53}" srcOrd="0" destOrd="0" presId="urn:microsoft.com/office/officeart/2009/3/layout/HorizontalOrganizationChart"/>
    <dgm:cxn modelId="{EA00D718-DBA1-4652-A86F-6719696898CF}" type="presParOf" srcId="{814D1260-382F-40FE-9641-C5047EA13E53}" destId="{8FFE74BB-0CF1-4800-8795-ACBC42BFDE71}" srcOrd="0" destOrd="0" presId="urn:microsoft.com/office/officeart/2009/3/layout/HorizontalOrganizationChart"/>
    <dgm:cxn modelId="{55FBFD1F-AB3C-4046-9FD5-407C398F6A4E}" type="presParOf" srcId="{814D1260-382F-40FE-9641-C5047EA13E53}" destId="{DB0C64BC-D33F-40E1-BE92-B8A9E25DCCD4}" srcOrd="1" destOrd="0" presId="urn:microsoft.com/office/officeart/2009/3/layout/HorizontalOrganizationChart"/>
    <dgm:cxn modelId="{0790CC50-0157-40A4-B91D-73BB2296C72D}" type="presParOf" srcId="{9DC70B66-50A9-4CE2-A5A0-922D9BB277F2}" destId="{7B658B99-FA81-4511-8FC9-9821838ABD17}" srcOrd="1" destOrd="0" presId="urn:microsoft.com/office/officeart/2009/3/layout/HorizontalOrganizationChart"/>
    <dgm:cxn modelId="{58647212-D5E8-432D-A353-3D873995A513}" type="presParOf" srcId="{7B658B99-FA81-4511-8FC9-9821838ABD17}" destId="{23A9A65C-A3AF-471D-91C2-FB91E5FAB40B}" srcOrd="0" destOrd="0" presId="urn:microsoft.com/office/officeart/2009/3/layout/HorizontalOrganizationChart"/>
    <dgm:cxn modelId="{C125CF17-AE0C-4809-80B6-266D96FCD8D7}" type="presParOf" srcId="{7B658B99-FA81-4511-8FC9-9821838ABD17}" destId="{E4972B45-DEAF-45E6-A3D8-374F6C70A962}" srcOrd="1" destOrd="0" presId="urn:microsoft.com/office/officeart/2009/3/layout/HorizontalOrganizationChart"/>
    <dgm:cxn modelId="{53DDBAC6-3A0B-4D5D-B029-4E8DEBD56DDA}" type="presParOf" srcId="{E4972B45-DEAF-45E6-A3D8-374F6C70A962}" destId="{6B850487-2CB7-4A83-9977-FFC53B9EA3FF}" srcOrd="0" destOrd="0" presId="urn:microsoft.com/office/officeart/2009/3/layout/HorizontalOrganizationChart"/>
    <dgm:cxn modelId="{0319EF3A-FD5B-4E8D-B25E-0D40D88EB552}" type="presParOf" srcId="{6B850487-2CB7-4A83-9977-FFC53B9EA3FF}" destId="{4322CD62-DA85-401B-BD51-7A11E2D8651D}" srcOrd="0" destOrd="0" presId="urn:microsoft.com/office/officeart/2009/3/layout/HorizontalOrganizationChart"/>
    <dgm:cxn modelId="{AA34A519-673D-4AA0-9E95-29CDA1B2B1D5}" type="presParOf" srcId="{6B850487-2CB7-4A83-9977-FFC53B9EA3FF}" destId="{3D349A7C-459D-4A43-9481-6164D9A600F0}" srcOrd="1" destOrd="0" presId="urn:microsoft.com/office/officeart/2009/3/layout/HorizontalOrganizationChart"/>
    <dgm:cxn modelId="{E5F9B1B3-6763-42C0-9B03-C014C1F26EB0}" type="presParOf" srcId="{E4972B45-DEAF-45E6-A3D8-374F6C70A962}" destId="{A47DC9B9-EDAC-4618-91CC-B6967A4D2627}" srcOrd="1" destOrd="0" presId="urn:microsoft.com/office/officeart/2009/3/layout/HorizontalOrganizationChart"/>
    <dgm:cxn modelId="{43697855-91E0-4970-A968-73939D259AFE}" type="presParOf" srcId="{E4972B45-DEAF-45E6-A3D8-374F6C70A962}" destId="{692E88E8-E16C-4767-AE2C-3A47DB8D6E58}" srcOrd="2" destOrd="0" presId="urn:microsoft.com/office/officeart/2009/3/layout/HorizontalOrganizationChart"/>
    <dgm:cxn modelId="{65577904-4D40-435C-BF5E-1B17A4DFE557}" type="presParOf" srcId="{7B658B99-FA81-4511-8FC9-9821838ABD17}" destId="{D5289AA9-E41C-438B-B99A-671D1ACC76B3}" srcOrd="2" destOrd="0" presId="urn:microsoft.com/office/officeart/2009/3/layout/HorizontalOrganizationChart"/>
    <dgm:cxn modelId="{28DBB781-1282-434F-9E1B-ABBACD2CE5F0}" type="presParOf" srcId="{7B658B99-FA81-4511-8FC9-9821838ABD17}" destId="{3A69EA2E-0B18-4908-AD26-B8F2BFCE7117}" srcOrd="3" destOrd="0" presId="urn:microsoft.com/office/officeart/2009/3/layout/HorizontalOrganizationChart"/>
    <dgm:cxn modelId="{82358A44-79FF-4AA9-A05C-028F3A3D6D1E}" type="presParOf" srcId="{3A69EA2E-0B18-4908-AD26-B8F2BFCE7117}" destId="{A3E12B7A-DF0E-400A-88F4-FDFC6FE4B736}" srcOrd="0" destOrd="0" presId="urn:microsoft.com/office/officeart/2009/3/layout/HorizontalOrganizationChart"/>
    <dgm:cxn modelId="{7D181BEB-5BB6-45BF-8BA1-9C045B6F839F}" type="presParOf" srcId="{A3E12B7A-DF0E-400A-88F4-FDFC6FE4B736}" destId="{A8D590CE-E883-4867-8578-D76184776017}" srcOrd="0" destOrd="0" presId="urn:microsoft.com/office/officeart/2009/3/layout/HorizontalOrganizationChart"/>
    <dgm:cxn modelId="{4FD9058F-2907-457D-BE18-1AFB5C32878D}" type="presParOf" srcId="{A3E12B7A-DF0E-400A-88F4-FDFC6FE4B736}" destId="{E9159C1F-2B8C-471E-B41E-D70A57720EEC}" srcOrd="1" destOrd="0" presId="urn:microsoft.com/office/officeart/2009/3/layout/HorizontalOrganizationChart"/>
    <dgm:cxn modelId="{5B859663-5325-47F8-B642-6451B9848D4F}" type="presParOf" srcId="{3A69EA2E-0B18-4908-AD26-B8F2BFCE7117}" destId="{6331D601-23FC-4691-B1E8-C647662270A3}" srcOrd="1" destOrd="0" presId="urn:microsoft.com/office/officeart/2009/3/layout/HorizontalOrganizationChart"/>
    <dgm:cxn modelId="{DBD3D520-9C4F-4BEC-B557-4C76A8AC3D0F}" type="presParOf" srcId="{3A69EA2E-0B18-4908-AD26-B8F2BFCE7117}" destId="{7CA03681-00A6-438D-A7E1-DCEFAEB97D71}" srcOrd="2" destOrd="0" presId="urn:microsoft.com/office/officeart/2009/3/layout/HorizontalOrganizationChart"/>
    <dgm:cxn modelId="{1138F697-851F-4E6E-B35E-4C47095A0D6E}" type="presParOf" srcId="{7B658B99-FA81-4511-8FC9-9821838ABD17}" destId="{AF85B86E-B7C9-428E-8140-656BE6C09E05}" srcOrd="4" destOrd="0" presId="urn:microsoft.com/office/officeart/2009/3/layout/HorizontalOrganizationChart"/>
    <dgm:cxn modelId="{0FACE629-67E7-4460-A61D-6C3F0793BE14}" type="presParOf" srcId="{7B658B99-FA81-4511-8FC9-9821838ABD17}" destId="{3684DC64-329A-4E0D-8B1C-73D3C6B393E5}" srcOrd="5" destOrd="0" presId="urn:microsoft.com/office/officeart/2009/3/layout/HorizontalOrganizationChart"/>
    <dgm:cxn modelId="{34C0B981-4AB2-4792-8B15-C96583422FE4}" type="presParOf" srcId="{3684DC64-329A-4E0D-8B1C-73D3C6B393E5}" destId="{AEA4A770-4DD5-4777-A100-376443E58997}" srcOrd="0" destOrd="0" presId="urn:microsoft.com/office/officeart/2009/3/layout/HorizontalOrganizationChart"/>
    <dgm:cxn modelId="{164CE5E5-72DF-41BB-B582-F0312C5896D2}" type="presParOf" srcId="{AEA4A770-4DD5-4777-A100-376443E58997}" destId="{F40E8550-FB52-4106-95B4-0C904A4992B7}" srcOrd="0" destOrd="0" presId="urn:microsoft.com/office/officeart/2009/3/layout/HorizontalOrganizationChart"/>
    <dgm:cxn modelId="{0160406D-2E0F-4C0C-B706-2370F0B55EEE}" type="presParOf" srcId="{AEA4A770-4DD5-4777-A100-376443E58997}" destId="{86EC5775-D804-4F30-9B2C-8D74DCC616B0}" srcOrd="1" destOrd="0" presId="urn:microsoft.com/office/officeart/2009/3/layout/HorizontalOrganizationChart"/>
    <dgm:cxn modelId="{ACB12694-019F-4B0A-B4B9-941A4CF9E55A}" type="presParOf" srcId="{3684DC64-329A-4E0D-8B1C-73D3C6B393E5}" destId="{81799F92-6E92-43E3-B69E-D3A8410486E7}" srcOrd="1" destOrd="0" presId="urn:microsoft.com/office/officeart/2009/3/layout/HorizontalOrganizationChart"/>
    <dgm:cxn modelId="{4CE6E173-89E6-443F-BDCA-51F3BC5107F6}" type="presParOf" srcId="{3684DC64-329A-4E0D-8B1C-73D3C6B393E5}" destId="{56617C2E-6B60-485B-96C4-24E6ED20D4D1}" srcOrd="2" destOrd="0" presId="urn:microsoft.com/office/officeart/2009/3/layout/HorizontalOrganizationChart"/>
    <dgm:cxn modelId="{11025BEC-C86D-4404-B7CE-5378B45A7FBE}" type="presParOf" srcId="{7B658B99-FA81-4511-8FC9-9821838ABD17}" destId="{E6B12CC4-7E28-460B-9600-149AFEFE425E}" srcOrd="6" destOrd="0" presId="urn:microsoft.com/office/officeart/2009/3/layout/HorizontalOrganizationChart"/>
    <dgm:cxn modelId="{842957C0-35C0-4F23-9E74-9535870966C8}" type="presParOf" srcId="{7B658B99-FA81-4511-8FC9-9821838ABD17}" destId="{AAB8CDD4-C4EF-4E0E-8069-6114F19B7E07}" srcOrd="7" destOrd="0" presId="urn:microsoft.com/office/officeart/2009/3/layout/HorizontalOrganizationChart"/>
    <dgm:cxn modelId="{7668FBFF-5F16-4232-AF3B-81EDE2C2B30E}" type="presParOf" srcId="{AAB8CDD4-C4EF-4E0E-8069-6114F19B7E07}" destId="{5F8E7B26-59D7-4122-BB24-455E250E4648}" srcOrd="0" destOrd="0" presId="urn:microsoft.com/office/officeart/2009/3/layout/HorizontalOrganizationChart"/>
    <dgm:cxn modelId="{93E05A6C-D51F-4F54-8937-D146E9C86056}" type="presParOf" srcId="{5F8E7B26-59D7-4122-BB24-455E250E4648}" destId="{05DF98D1-6A2C-4121-9A55-5AE834109DD2}" srcOrd="0" destOrd="0" presId="urn:microsoft.com/office/officeart/2009/3/layout/HorizontalOrganizationChart"/>
    <dgm:cxn modelId="{A2A0E13C-AFCF-4176-BDC8-D51D91E3AF7E}" type="presParOf" srcId="{5F8E7B26-59D7-4122-BB24-455E250E4648}" destId="{259E6D6A-E562-4223-83CF-E3D485C87B13}" srcOrd="1" destOrd="0" presId="urn:microsoft.com/office/officeart/2009/3/layout/HorizontalOrganizationChart"/>
    <dgm:cxn modelId="{9FFE72EE-585C-43E6-8AE6-0A07C06B90C1}" type="presParOf" srcId="{AAB8CDD4-C4EF-4E0E-8069-6114F19B7E07}" destId="{11FF526C-BF90-4F6A-83CC-0B03B7201FB8}" srcOrd="1" destOrd="0" presId="urn:microsoft.com/office/officeart/2009/3/layout/HorizontalOrganizationChart"/>
    <dgm:cxn modelId="{BF243493-09CF-47B2-8997-4EE02FE3906C}" type="presParOf" srcId="{AAB8CDD4-C4EF-4E0E-8069-6114F19B7E07}" destId="{DC95574D-9911-4037-8E04-A08FACCD2471}" srcOrd="2" destOrd="0" presId="urn:microsoft.com/office/officeart/2009/3/layout/HorizontalOrganizationChart"/>
    <dgm:cxn modelId="{23CEFE40-31B8-454B-8D0F-F95B1D5F79E4}" type="presParOf" srcId="{7B658B99-FA81-4511-8FC9-9821838ABD17}" destId="{C1EDF126-9FDF-4F83-8D45-547346AEB64C}" srcOrd="8" destOrd="0" presId="urn:microsoft.com/office/officeart/2009/3/layout/HorizontalOrganizationChart"/>
    <dgm:cxn modelId="{13F6FA5B-D4ED-4F7C-8E2E-C1AE3E348E6F}" type="presParOf" srcId="{7B658B99-FA81-4511-8FC9-9821838ABD17}" destId="{B911B5DE-6DB4-4F06-9BA8-7576B34FB6B3}" srcOrd="9" destOrd="0" presId="urn:microsoft.com/office/officeart/2009/3/layout/HorizontalOrganizationChart"/>
    <dgm:cxn modelId="{A9D6D5D6-7BD4-4240-BA48-99666713C52B}" type="presParOf" srcId="{B911B5DE-6DB4-4F06-9BA8-7576B34FB6B3}" destId="{3336EE71-1980-4067-8019-18ACF33F81A6}" srcOrd="0" destOrd="0" presId="urn:microsoft.com/office/officeart/2009/3/layout/HorizontalOrganizationChart"/>
    <dgm:cxn modelId="{AA4F8CDA-A58C-4DEE-9C66-295F71E3FF0D}" type="presParOf" srcId="{3336EE71-1980-4067-8019-18ACF33F81A6}" destId="{EEFF0986-CB56-4EF4-9199-18F60AE16905}" srcOrd="0" destOrd="0" presId="urn:microsoft.com/office/officeart/2009/3/layout/HorizontalOrganizationChart"/>
    <dgm:cxn modelId="{D8A1FCA3-662B-4589-AF9C-28381CE0C642}" type="presParOf" srcId="{3336EE71-1980-4067-8019-18ACF33F81A6}" destId="{1F5A99C7-310E-4F87-80AD-2E37203E2988}" srcOrd="1" destOrd="0" presId="urn:microsoft.com/office/officeart/2009/3/layout/HorizontalOrganizationChart"/>
    <dgm:cxn modelId="{095751EE-2F4C-4AA3-8161-31512F9F680D}" type="presParOf" srcId="{B911B5DE-6DB4-4F06-9BA8-7576B34FB6B3}" destId="{828ED9DA-D126-45D4-9610-6F2B27A06D85}" srcOrd="1" destOrd="0" presId="urn:microsoft.com/office/officeart/2009/3/layout/HorizontalOrganizationChart"/>
    <dgm:cxn modelId="{AE5DE4B8-547A-4300-987A-3233D2CBA05B}" type="presParOf" srcId="{B911B5DE-6DB4-4F06-9BA8-7576B34FB6B3}" destId="{11FDF45D-31E1-40F2-AE73-8DDEF4956944}" srcOrd="2" destOrd="0" presId="urn:microsoft.com/office/officeart/2009/3/layout/HorizontalOrganizationChart"/>
    <dgm:cxn modelId="{8F674F43-08E6-4D3D-8601-B2D6B5BDAA9A}" type="presParOf" srcId="{9DC70B66-50A9-4CE2-A5A0-922D9BB277F2}" destId="{2482FC5A-527F-4206-976B-807FF641457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545761-8612-4E08-B45B-B95E29038557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5E521A-DBFF-4D93-B3C1-1E79284436E5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Ozljeda na radu: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1A6E6-3938-4F9A-8F81-FFE8B1851FEB}" type="parTrans" cxnId="{F5A35FAC-44C8-4814-9C50-ABE4681107C5}">
      <dgm:prSet/>
      <dgm:spPr/>
      <dgm:t>
        <a:bodyPr/>
        <a:lstStyle/>
        <a:p>
          <a:endParaRPr lang="en-US"/>
        </a:p>
      </dgm:t>
    </dgm:pt>
    <dgm:pt modelId="{B5AF861E-B6B5-44F2-90A0-33919ADA2E59}" type="sibTrans" cxnId="{F5A35FAC-44C8-4814-9C50-ABE4681107C5}">
      <dgm:prSet/>
      <dgm:spPr/>
      <dgm:t>
        <a:bodyPr/>
        <a:lstStyle/>
        <a:p>
          <a:endParaRPr lang="en-US"/>
        </a:p>
      </dgm:t>
    </dgm:pt>
    <dgm:pt modelId="{54295E05-F8A6-42AA-98A4-DFD89CEEE6E6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Na radnom mjestu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2C05C-B27A-47B3-8B73-1B02AC60A90C}" type="parTrans" cxnId="{175280B9-1857-42BD-BDD7-ECF17CC3BF3C}">
      <dgm:prSet/>
      <dgm:spPr/>
      <dgm:t>
        <a:bodyPr/>
        <a:lstStyle/>
        <a:p>
          <a:endParaRPr lang="en-US"/>
        </a:p>
      </dgm:t>
    </dgm:pt>
    <dgm:pt modelId="{22BB0014-1D81-43FD-8DA2-EA206798BDDF}" type="sibTrans" cxnId="{175280B9-1857-42BD-BDD7-ECF17CC3BF3C}">
      <dgm:prSet/>
      <dgm:spPr/>
      <dgm:t>
        <a:bodyPr/>
        <a:lstStyle/>
        <a:p>
          <a:endParaRPr lang="en-US"/>
        </a:p>
      </dgm:t>
    </dgm:pt>
    <dgm:pt modelId="{F2B71A78-5DCC-49F7-8E32-55A27F0A77D7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Na putu od posla do kuće i od kuće do posla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37BE3-40B9-4DFE-9074-F58EB6ECCBA1}" type="parTrans" cxnId="{634996E5-4BFE-48A5-AA6F-9F0925BDF9BC}">
      <dgm:prSet/>
      <dgm:spPr/>
      <dgm:t>
        <a:bodyPr/>
        <a:lstStyle/>
        <a:p>
          <a:endParaRPr lang="en-US"/>
        </a:p>
      </dgm:t>
    </dgm:pt>
    <dgm:pt modelId="{D1E7F329-E909-419B-8906-FBAA636DC3EE}" type="sibTrans" cxnId="{634996E5-4BFE-48A5-AA6F-9F0925BDF9BC}">
      <dgm:prSet/>
      <dgm:spPr/>
      <dgm:t>
        <a:bodyPr/>
        <a:lstStyle/>
        <a:p>
          <a:endParaRPr lang="en-US"/>
        </a:p>
      </dgm:t>
    </dgm:pt>
    <dgm:pt modelId="{C2EB6055-4671-4BB6-A377-EADAB36667DC}">
      <dgm:prSet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Izvođenje radne operacije na način protivan pravilima zaštite na radu </a:t>
          </a:r>
          <a:r>
            <a:rPr lang="pl-PL" dirty="0"/>
            <a:t>	</a:t>
          </a:r>
          <a:endParaRPr lang="en-US" dirty="0"/>
        </a:p>
      </dgm:t>
    </dgm:pt>
    <dgm:pt modelId="{F81CD1DE-4030-4B2D-815B-57FD0A348E5B}" type="parTrans" cxnId="{5221BB0C-A541-472A-AC3A-FFE656FC7507}">
      <dgm:prSet/>
      <dgm:spPr/>
      <dgm:t>
        <a:bodyPr/>
        <a:lstStyle/>
        <a:p>
          <a:endParaRPr lang="en-US"/>
        </a:p>
      </dgm:t>
    </dgm:pt>
    <dgm:pt modelId="{2B0FC1F7-A612-47FA-B2E6-A32E04532E87}" type="sibTrans" cxnId="{5221BB0C-A541-472A-AC3A-FFE656FC7507}">
      <dgm:prSet/>
      <dgm:spPr/>
      <dgm:t>
        <a:bodyPr/>
        <a:lstStyle/>
        <a:p>
          <a:endParaRPr lang="en-US"/>
        </a:p>
      </dgm:t>
    </dgm:pt>
    <dgm:pt modelId="{77E26E96-0F18-48CD-B067-258D4456121B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Neispravnost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skliskost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ili zakrčenost prolaza i površina s kojih se obavlja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91008-D421-4167-8BDC-2885AFC70ACF}" type="parTrans" cxnId="{A66C4498-EC65-4C64-92BB-3E3F91F1CA00}">
      <dgm:prSet/>
      <dgm:spPr/>
      <dgm:t>
        <a:bodyPr/>
        <a:lstStyle/>
        <a:p>
          <a:endParaRPr lang="en-US"/>
        </a:p>
      </dgm:t>
    </dgm:pt>
    <dgm:pt modelId="{9B17FDD9-02AA-4145-83CF-6BFF5B862583}" type="sibTrans" cxnId="{A66C4498-EC65-4C64-92BB-3E3F91F1CA00}">
      <dgm:prSet/>
      <dgm:spPr/>
      <dgm:t>
        <a:bodyPr/>
        <a:lstStyle/>
        <a:p>
          <a:endParaRPr lang="en-US"/>
        </a:p>
      </dgm:t>
    </dgm:pt>
    <dgm:pt modelId="{30EF1FAF-F3DD-43CD-AD4B-5909F23ED06E}" type="pres">
      <dgm:prSet presAssocID="{82545761-8612-4E08-B45B-B95E29038557}" presName="Name0" presStyleCnt="0">
        <dgm:presLayoutVars>
          <dgm:dir/>
          <dgm:animLvl val="lvl"/>
          <dgm:resizeHandles val="exact"/>
        </dgm:presLayoutVars>
      </dgm:prSet>
      <dgm:spPr/>
    </dgm:pt>
    <dgm:pt modelId="{2627AFE9-DF73-4397-BA3D-09DC50D4C2E5}" type="pres">
      <dgm:prSet presAssocID="{77E26E96-0F18-48CD-B067-258D4456121B}" presName="boxAndChildren" presStyleCnt="0"/>
      <dgm:spPr/>
    </dgm:pt>
    <dgm:pt modelId="{76A1C73D-F7BF-4810-B002-5C30048D14B9}" type="pres">
      <dgm:prSet presAssocID="{77E26E96-0F18-48CD-B067-258D4456121B}" presName="parentTextBox" presStyleLbl="node1" presStyleIdx="0" presStyleCnt="3"/>
      <dgm:spPr/>
    </dgm:pt>
    <dgm:pt modelId="{82925FDB-ABB3-45DA-97DD-E9637B1D780E}" type="pres">
      <dgm:prSet presAssocID="{2B0FC1F7-A612-47FA-B2E6-A32E04532E87}" presName="sp" presStyleCnt="0"/>
      <dgm:spPr/>
    </dgm:pt>
    <dgm:pt modelId="{AD5F7077-97F5-4779-9C5F-5D16146D023D}" type="pres">
      <dgm:prSet presAssocID="{C2EB6055-4671-4BB6-A377-EADAB36667DC}" presName="arrowAndChildren" presStyleCnt="0"/>
      <dgm:spPr/>
    </dgm:pt>
    <dgm:pt modelId="{87E7E03B-3DDB-4257-93C6-6407B7F298D3}" type="pres">
      <dgm:prSet presAssocID="{C2EB6055-4671-4BB6-A377-EADAB36667DC}" presName="parentTextArrow" presStyleLbl="node1" presStyleIdx="1" presStyleCnt="3"/>
      <dgm:spPr/>
    </dgm:pt>
    <dgm:pt modelId="{D1C72C7F-881B-4A42-BC77-FA1AA14F9EDE}" type="pres">
      <dgm:prSet presAssocID="{B5AF861E-B6B5-44F2-90A0-33919ADA2E59}" presName="sp" presStyleCnt="0"/>
      <dgm:spPr/>
    </dgm:pt>
    <dgm:pt modelId="{74C0D2E7-3360-4DE6-ADDD-16FC48719451}" type="pres">
      <dgm:prSet presAssocID="{005E521A-DBFF-4D93-B3C1-1E79284436E5}" presName="arrowAndChildren" presStyleCnt="0"/>
      <dgm:spPr/>
    </dgm:pt>
    <dgm:pt modelId="{C1C86FF8-E1D3-4E3C-BDE3-CE30896BF1A4}" type="pres">
      <dgm:prSet presAssocID="{005E521A-DBFF-4D93-B3C1-1E79284436E5}" presName="parentTextArrow" presStyleLbl="node1" presStyleIdx="1" presStyleCnt="3"/>
      <dgm:spPr/>
    </dgm:pt>
    <dgm:pt modelId="{5650BD75-C855-4138-A5BD-2B069205DED7}" type="pres">
      <dgm:prSet presAssocID="{005E521A-DBFF-4D93-B3C1-1E79284436E5}" presName="arrow" presStyleLbl="node1" presStyleIdx="2" presStyleCnt="3"/>
      <dgm:spPr/>
    </dgm:pt>
    <dgm:pt modelId="{9505D307-C8D0-46BA-8DA5-02A8133276E6}" type="pres">
      <dgm:prSet presAssocID="{005E521A-DBFF-4D93-B3C1-1E79284436E5}" presName="descendantArrow" presStyleCnt="0"/>
      <dgm:spPr/>
    </dgm:pt>
    <dgm:pt modelId="{49B90C90-161F-455D-8075-0E75604C8E07}" type="pres">
      <dgm:prSet presAssocID="{54295E05-F8A6-42AA-98A4-DFD89CEEE6E6}" presName="childTextArrow" presStyleLbl="fgAccFollowNode1" presStyleIdx="0" presStyleCnt="2">
        <dgm:presLayoutVars>
          <dgm:bulletEnabled val="1"/>
        </dgm:presLayoutVars>
      </dgm:prSet>
      <dgm:spPr/>
    </dgm:pt>
    <dgm:pt modelId="{FB65EE82-C77F-421D-ABD9-244519640A36}" type="pres">
      <dgm:prSet presAssocID="{F2B71A78-5DCC-49F7-8E32-55A27F0A77D7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27480F02-3BBC-4551-B58F-05A66087825F}" type="presOf" srcId="{C2EB6055-4671-4BB6-A377-EADAB36667DC}" destId="{87E7E03B-3DDB-4257-93C6-6407B7F298D3}" srcOrd="0" destOrd="0" presId="urn:microsoft.com/office/officeart/2005/8/layout/process4"/>
    <dgm:cxn modelId="{2FD13909-2246-4464-BC3B-A1B9B2FA6045}" type="presOf" srcId="{82545761-8612-4E08-B45B-B95E29038557}" destId="{30EF1FAF-F3DD-43CD-AD4B-5909F23ED06E}" srcOrd="0" destOrd="0" presId="urn:microsoft.com/office/officeart/2005/8/layout/process4"/>
    <dgm:cxn modelId="{5221BB0C-A541-472A-AC3A-FFE656FC7507}" srcId="{82545761-8612-4E08-B45B-B95E29038557}" destId="{C2EB6055-4671-4BB6-A377-EADAB36667DC}" srcOrd="1" destOrd="0" parTransId="{F81CD1DE-4030-4B2D-815B-57FD0A348E5B}" sibTransId="{2B0FC1F7-A612-47FA-B2E6-A32E04532E87}"/>
    <dgm:cxn modelId="{FE45EC1C-59F1-4584-9C00-C86E3157CB55}" type="presOf" srcId="{F2B71A78-5DCC-49F7-8E32-55A27F0A77D7}" destId="{FB65EE82-C77F-421D-ABD9-244519640A36}" srcOrd="0" destOrd="0" presId="urn:microsoft.com/office/officeart/2005/8/layout/process4"/>
    <dgm:cxn modelId="{A8F5B02E-894C-4D62-93B5-F7BADFF2FD1B}" type="presOf" srcId="{77E26E96-0F18-48CD-B067-258D4456121B}" destId="{76A1C73D-F7BF-4810-B002-5C30048D14B9}" srcOrd="0" destOrd="0" presId="urn:microsoft.com/office/officeart/2005/8/layout/process4"/>
    <dgm:cxn modelId="{1FDDAE7E-3353-4D3E-870D-8125E6D5231A}" type="presOf" srcId="{54295E05-F8A6-42AA-98A4-DFD89CEEE6E6}" destId="{49B90C90-161F-455D-8075-0E75604C8E07}" srcOrd="0" destOrd="0" presId="urn:microsoft.com/office/officeart/2005/8/layout/process4"/>
    <dgm:cxn modelId="{A66C4498-EC65-4C64-92BB-3E3F91F1CA00}" srcId="{82545761-8612-4E08-B45B-B95E29038557}" destId="{77E26E96-0F18-48CD-B067-258D4456121B}" srcOrd="2" destOrd="0" parTransId="{53291008-D421-4167-8BDC-2885AFC70ACF}" sibTransId="{9B17FDD9-02AA-4145-83CF-6BFF5B862583}"/>
    <dgm:cxn modelId="{F5A35FAC-44C8-4814-9C50-ABE4681107C5}" srcId="{82545761-8612-4E08-B45B-B95E29038557}" destId="{005E521A-DBFF-4D93-B3C1-1E79284436E5}" srcOrd="0" destOrd="0" parTransId="{D211A6E6-3938-4F9A-8F81-FFE8B1851FEB}" sibTransId="{B5AF861E-B6B5-44F2-90A0-33919ADA2E59}"/>
    <dgm:cxn modelId="{A633DEB1-3C69-4749-A17A-634E20642465}" type="presOf" srcId="{005E521A-DBFF-4D93-B3C1-1E79284436E5}" destId="{C1C86FF8-E1D3-4E3C-BDE3-CE30896BF1A4}" srcOrd="0" destOrd="0" presId="urn:microsoft.com/office/officeart/2005/8/layout/process4"/>
    <dgm:cxn modelId="{FEB7B0B6-A568-498F-AEF2-74DB7FC69B57}" type="presOf" srcId="{005E521A-DBFF-4D93-B3C1-1E79284436E5}" destId="{5650BD75-C855-4138-A5BD-2B069205DED7}" srcOrd="1" destOrd="0" presId="urn:microsoft.com/office/officeart/2005/8/layout/process4"/>
    <dgm:cxn modelId="{175280B9-1857-42BD-BDD7-ECF17CC3BF3C}" srcId="{005E521A-DBFF-4D93-B3C1-1E79284436E5}" destId="{54295E05-F8A6-42AA-98A4-DFD89CEEE6E6}" srcOrd="0" destOrd="0" parTransId="{D9D2C05C-B27A-47B3-8B73-1B02AC60A90C}" sibTransId="{22BB0014-1D81-43FD-8DA2-EA206798BDDF}"/>
    <dgm:cxn modelId="{634996E5-4BFE-48A5-AA6F-9F0925BDF9BC}" srcId="{005E521A-DBFF-4D93-B3C1-1E79284436E5}" destId="{F2B71A78-5DCC-49F7-8E32-55A27F0A77D7}" srcOrd="1" destOrd="0" parTransId="{13937BE3-40B9-4DFE-9074-F58EB6ECCBA1}" sibTransId="{D1E7F329-E909-419B-8906-FBAA636DC3EE}"/>
    <dgm:cxn modelId="{2CB24DD0-4090-43A3-B357-2EF466D5665E}" type="presParOf" srcId="{30EF1FAF-F3DD-43CD-AD4B-5909F23ED06E}" destId="{2627AFE9-DF73-4397-BA3D-09DC50D4C2E5}" srcOrd="0" destOrd="0" presId="urn:microsoft.com/office/officeart/2005/8/layout/process4"/>
    <dgm:cxn modelId="{D24BF0A4-993C-45FE-A6A0-4F6F7E140EB5}" type="presParOf" srcId="{2627AFE9-DF73-4397-BA3D-09DC50D4C2E5}" destId="{76A1C73D-F7BF-4810-B002-5C30048D14B9}" srcOrd="0" destOrd="0" presId="urn:microsoft.com/office/officeart/2005/8/layout/process4"/>
    <dgm:cxn modelId="{B640D7FF-EDE7-44E4-9490-18F92B5D25E7}" type="presParOf" srcId="{30EF1FAF-F3DD-43CD-AD4B-5909F23ED06E}" destId="{82925FDB-ABB3-45DA-97DD-E9637B1D780E}" srcOrd="1" destOrd="0" presId="urn:microsoft.com/office/officeart/2005/8/layout/process4"/>
    <dgm:cxn modelId="{D8C61ACE-5030-4EF8-8472-77BE96BF31A3}" type="presParOf" srcId="{30EF1FAF-F3DD-43CD-AD4B-5909F23ED06E}" destId="{AD5F7077-97F5-4779-9C5F-5D16146D023D}" srcOrd="2" destOrd="0" presId="urn:microsoft.com/office/officeart/2005/8/layout/process4"/>
    <dgm:cxn modelId="{84CEE4B2-9AEC-4E94-B181-02116CE3C9D1}" type="presParOf" srcId="{AD5F7077-97F5-4779-9C5F-5D16146D023D}" destId="{87E7E03B-3DDB-4257-93C6-6407B7F298D3}" srcOrd="0" destOrd="0" presId="urn:microsoft.com/office/officeart/2005/8/layout/process4"/>
    <dgm:cxn modelId="{D8E525D9-C867-4A86-94AB-2138D4B32272}" type="presParOf" srcId="{30EF1FAF-F3DD-43CD-AD4B-5909F23ED06E}" destId="{D1C72C7F-881B-4A42-BC77-FA1AA14F9EDE}" srcOrd="3" destOrd="0" presId="urn:microsoft.com/office/officeart/2005/8/layout/process4"/>
    <dgm:cxn modelId="{74A92E7A-6343-4811-A6BD-912D17A2637F}" type="presParOf" srcId="{30EF1FAF-F3DD-43CD-AD4B-5909F23ED06E}" destId="{74C0D2E7-3360-4DE6-ADDD-16FC48719451}" srcOrd="4" destOrd="0" presId="urn:microsoft.com/office/officeart/2005/8/layout/process4"/>
    <dgm:cxn modelId="{735EAE7D-25A8-4248-98F7-A3ECC575D1AD}" type="presParOf" srcId="{74C0D2E7-3360-4DE6-ADDD-16FC48719451}" destId="{C1C86FF8-E1D3-4E3C-BDE3-CE30896BF1A4}" srcOrd="0" destOrd="0" presId="urn:microsoft.com/office/officeart/2005/8/layout/process4"/>
    <dgm:cxn modelId="{2CA919FB-8A87-47F2-91D9-B8F5A26217C7}" type="presParOf" srcId="{74C0D2E7-3360-4DE6-ADDD-16FC48719451}" destId="{5650BD75-C855-4138-A5BD-2B069205DED7}" srcOrd="1" destOrd="0" presId="urn:microsoft.com/office/officeart/2005/8/layout/process4"/>
    <dgm:cxn modelId="{C42100F8-7833-4F3D-801C-A9AB80E6C488}" type="presParOf" srcId="{74C0D2E7-3360-4DE6-ADDD-16FC48719451}" destId="{9505D307-C8D0-46BA-8DA5-02A8133276E6}" srcOrd="2" destOrd="0" presId="urn:microsoft.com/office/officeart/2005/8/layout/process4"/>
    <dgm:cxn modelId="{7EECF468-8177-4E3B-9573-530B2327D231}" type="presParOf" srcId="{9505D307-C8D0-46BA-8DA5-02A8133276E6}" destId="{49B90C90-161F-455D-8075-0E75604C8E07}" srcOrd="0" destOrd="0" presId="urn:microsoft.com/office/officeart/2005/8/layout/process4"/>
    <dgm:cxn modelId="{8B9EAEE8-3144-4BA8-BC8C-43BC3F4A6622}" type="presParOf" srcId="{9505D307-C8D0-46BA-8DA5-02A8133276E6}" destId="{FB65EE82-C77F-421D-ABD9-244519640A3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545761-8612-4E08-B45B-B95E29038557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740BD3-AC30-4802-8489-2672BEA47963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Javiti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odmah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najkasnije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roku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od 24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sata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liječniku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neposrednom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rukovoditelju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neposredni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rukovoditelj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treba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dostaviti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prijavu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povredi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odgovornoj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osobi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za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zaštitu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radu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tvrtci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</a:p>
      </dgm:t>
    </dgm:pt>
    <dgm:pt modelId="{C4326E24-2933-4A44-B0A8-DB5611405A6F}" type="parTrans" cxnId="{35CBD842-DA68-446B-8D6B-4C97BBCB41BB}">
      <dgm:prSet/>
      <dgm:spPr/>
      <dgm:t>
        <a:bodyPr/>
        <a:lstStyle/>
        <a:p>
          <a:endParaRPr lang="en-US"/>
        </a:p>
      </dgm:t>
    </dgm:pt>
    <dgm:pt modelId="{76F7A7A0-7D38-420C-9C27-7329FCC820BB}" type="sibTrans" cxnId="{35CBD842-DA68-446B-8D6B-4C97BBCB41BB}">
      <dgm:prSet/>
      <dgm:spPr/>
      <dgm:t>
        <a:bodyPr/>
        <a:lstStyle/>
        <a:p>
          <a:endParaRPr lang="en-US"/>
        </a:p>
      </dgm:t>
    </dgm:pt>
    <dgm:pt modelId="{FE05D60C-50A2-4E92-A16E-A8ABAB905C2D}">
      <dgm:prSet/>
      <dgm:spPr/>
      <dgm:t>
        <a:bodyPr/>
        <a:lstStyle/>
        <a:p>
          <a:endParaRPr lang="en-US"/>
        </a:p>
      </dgm:t>
    </dgm:pt>
    <dgm:pt modelId="{949E1AF1-C054-45A7-898F-EE5320C277D3}" type="sibTrans" cxnId="{4B2F0BE1-83C5-4D0F-9D64-17B724DE658D}">
      <dgm:prSet/>
      <dgm:spPr/>
      <dgm:t>
        <a:bodyPr/>
        <a:lstStyle/>
        <a:p>
          <a:endParaRPr lang="en-US"/>
        </a:p>
      </dgm:t>
    </dgm:pt>
    <dgm:pt modelId="{2656D286-F765-4503-ADFC-7FE362470425}" type="parTrans" cxnId="{4B2F0BE1-83C5-4D0F-9D64-17B724DE658D}">
      <dgm:prSet/>
      <dgm:spPr/>
      <dgm:t>
        <a:bodyPr/>
        <a:lstStyle/>
        <a:p>
          <a:endParaRPr lang="en-US"/>
        </a:p>
      </dgm:t>
    </dgm:pt>
    <dgm:pt modelId="{30EF1FAF-F3DD-43CD-AD4B-5909F23ED06E}" type="pres">
      <dgm:prSet presAssocID="{82545761-8612-4E08-B45B-B95E29038557}" presName="Name0" presStyleCnt="0">
        <dgm:presLayoutVars>
          <dgm:dir/>
          <dgm:animLvl val="lvl"/>
          <dgm:resizeHandles val="exact"/>
        </dgm:presLayoutVars>
      </dgm:prSet>
      <dgm:spPr/>
    </dgm:pt>
    <dgm:pt modelId="{BE154FC0-0471-4681-9283-FE53F4F1E2FE}" type="pres">
      <dgm:prSet presAssocID="{FE05D60C-50A2-4E92-A16E-A8ABAB905C2D}" presName="boxAndChildren" presStyleCnt="0"/>
      <dgm:spPr/>
    </dgm:pt>
    <dgm:pt modelId="{2CF90CCB-1E7C-4DE7-9300-753B59FC9218}" type="pres">
      <dgm:prSet presAssocID="{FE05D60C-50A2-4E92-A16E-A8ABAB905C2D}" presName="parentTextBox" presStyleLbl="node1" presStyleIdx="0" presStyleCnt="2"/>
      <dgm:spPr/>
    </dgm:pt>
    <dgm:pt modelId="{357B2C7B-8440-4DED-B29C-A96B69832840}" type="pres">
      <dgm:prSet presAssocID="{76F7A7A0-7D38-420C-9C27-7329FCC820BB}" presName="sp" presStyleCnt="0"/>
      <dgm:spPr/>
    </dgm:pt>
    <dgm:pt modelId="{B50CF4A5-25C5-4A3B-AC00-0ADA4E6153A3}" type="pres">
      <dgm:prSet presAssocID="{EC740BD3-AC30-4802-8489-2672BEA47963}" presName="arrowAndChildren" presStyleCnt="0"/>
      <dgm:spPr/>
    </dgm:pt>
    <dgm:pt modelId="{6215C799-7166-4110-A8A0-EB94F0489CF8}" type="pres">
      <dgm:prSet presAssocID="{EC740BD3-AC30-4802-8489-2672BEA47963}" presName="parentTextArrow" presStyleLbl="node1" presStyleIdx="1" presStyleCnt="2"/>
      <dgm:spPr/>
    </dgm:pt>
  </dgm:ptLst>
  <dgm:cxnLst>
    <dgm:cxn modelId="{2FD13909-2246-4464-BC3B-A1B9B2FA6045}" type="presOf" srcId="{82545761-8612-4E08-B45B-B95E29038557}" destId="{30EF1FAF-F3DD-43CD-AD4B-5909F23ED06E}" srcOrd="0" destOrd="0" presId="urn:microsoft.com/office/officeart/2005/8/layout/process4"/>
    <dgm:cxn modelId="{35CBD842-DA68-446B-8D6B-4C97BBCB41BB}" srcId="{82545761-8612-4E08-B45B-B95E29038557}" destId="{EC740BD3-AC30-4802-8489-2672BEA47963}" srcOrd="0" destOrd="0" parTransId="{C4326E24-2933-4A44-B0A8-DB5611405A6F}" sibTransId="{76F7A7A0-7D38-420C-9C27-7329FCC820BB}"/>
    <dgm:cxn modelId="{1617CC75-BD20-4017-85F5-5218254433B6}" type="presOf" srcId="{FE05D60C-50A2-4E92-A16E-A8ABAB905C2D}" destId="{2CF90CCB-1E7C-4DE7-9300-753B59FC9218}" srcOrd="0" destOrd="0" presId="urn:microsoft.com/office/officeart/2005/8/layout/process4"/>
    <dgm:cxn modelId="{4B2F0BE1-83C5-4D0F-9D64-17B724DE658D}" srcId="{82545761-8612-4E08-B45B-B95E29038557}" destId="{FE05D60C-50A2-4E92-A16E-A8ABAB905C2D}" srcOrd="1" destOrd="0" parTransId="{2656D286-F765-4503-ADFC-7FE362470425}" sibTransId="{949E1AF1-C054-45A7-898F-EE5320C277D3}"/>
    <dgm:cxn modelId="{540499FA-2F0E-4A12-9D40-D6986732DDCF}" type="presOf" srcId="{EC740BD3-AC30-4802-8489-2672BEA47963}" destId="{6215C799-7166-4110-A8A0-EB94F0489CF8}" srcOrd="0" destOrd="0" presId="urn:microsoft.com/office/officeart/2005/8/layout/process4"/>
    <dgm:cxn modelId="{CFE47AAA-098A-4BD7-954D-68522FC162A9}" type="presParOf" srcId="{30EF1FAF-F3DD-43CD-AD4B-5909F23ED06E}" destId="{BE154FC0-0471-4681-9283-FE53F4F1E2FE}" srcOrd="0" destOrd="0" presId="urn:microsoft.com/office/officeart/2005/8/layout/process4"/>
    <dgm:cxn modelId="{BCF49880-CE8C-4BB1-9DC9-904BF8582EE2}" type="presParOf" srcId="{BE154FC0-0471-4681-9283-FE53F4F1E2FE}" destId="{2CF90CCB-1E7C-4DE7-9300-753B59FC9218}" srcOrd="0" destOrd="0" presId="urn:microsoft.com/office/officeart/2005/8/layout/process4"/>
    <dgm:cxn modelId="{BE250DC1-29F2-449C-8CF1-C02E5A4E7A37}" type="presParOf" srcId="{30EF1FAF-F3DD-43CD-AD4B-5909F23ED06E}" destId="{357B2C7B-8440-4DED-B29C-A96B69832840}" srcOrd="1" destOrd="0" presId="urn:microsoft.com/office/officeart/2005/8/layout/process4"/>
    <dgm:cxn modelId="{462C7851-36F7-43B2-9E1D-BD8C43391E39}" type="presParOf" srcId="{30EF1FAF-F3DD-43CD-AD4B-5909F23ED06E}" destId="{B50CF4A5-25C5-4A3B-AC00-0ADA4E6153A3}" srcOrd="2" destOrd="0" presId="urn:microsoft.com/office/officeart/2005/8/layout/process4"/>
    <dgm:cxn modelId="{E7146724-2CDA-479C-B043-2A90DB412106}" type="presParOf" srcId="{B50CF4A5-25C5-4A3B-AC00-0ADA4E6153A3}" destId="{6215C799-7166-4110-A8A0-EB94F0489C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ADFEAB-BD7E-4AA3-AD7E-C029730D7C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3BE8C89-7E08-4058-BF64-D077653EAF54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Provođenje zaštite na radu u RH regulirano je Zakonom o zaštiti na radu (NN 71/14, 118/14, 94/18 i 96/18) te pratećim propisima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E6239-8A64-455A-B745-275B9CD7A1D2}" type="parTrans" cxnId="{3B625AEF-6B39-4645-876F-75FD4B1D38D3}">
      <dgm:prSet/>
      <dgm:spPr/>
      <dgm:t>
        <a:bodyPr/>
        <a:lstStyle/>
        <a:p>
          <a:endParaRPr lang="en-US"/>
        </a:p>
      </dgm:t>
    </dgm:pt>
    <dgm:pt modelId="{57A94283-BE37-4EB5-9F1B-123D8D90976B}" type="sibTrans" cxnId="{3B625AEF-6B39-4645-876F-75FD4B1D38D3}">
      <dgm:prSet/>
      <dgm:spPr/>
      <dgm:t>
        <a:bodyPr/>
        <a:lstStyle/>
        <a:p>
          <a:endParaRPr lang="en-US"/>
        </a:p>
      </dgm:t>
    </dgm:pt>
    <dgm:pt modelId="{92F535CF-F8B8-491E-9C0C-BFAC44D45F0E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Zaštitu na radu provode </a:t>
          </a:r>
          <a:r>
            <a:rPr lang="hr-HR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poslodavci i radnic</a:t>
          </a:r>
          <a:r>
            <a:rPr lang="hr-HR" u="sng" dirty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E3257F-F134-4B23-AA0C-E7978611A86E}" type="parTrans" cxnId="{90EAF0AD-69BF-4734-A3F9-9A9C3106B098}">
      <dgm:prSet/>
      <dgm:spPr/>
      <dgm:t>
        <a:bodyPr/>
        <a:lstStyle/>
        <a:p>
          <a:endParaRPr lang="en-US"/>
        </a:p>
      </dgm:t>
    </dgm:pt>
    <dgm:pt modelId="{453673AF-3020-4613-9D99-8DDE3D8B3701}" type="sibTrans" cxnId="{90EAF0AD-69BF-4734-A3F9-9A9C3106B098}">
      <dgm:prSet/>
      <dgm:spPr/>
      <dgm:t>
        <a:bodyPr/>
        <a:lstStyle/>
        <a:p>
          <a:endParaRPr lang="en-US"/>
        </a:p>
      </dgm:t>
    </dgm:pt>
    <dgm:pt modelId="{EF46413B-28FB-4BE1-962C-852B3EF3BDB2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Obveze i prava: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0C30A-5E0D-42B1-85D7-BD77E0454451}" type="parTrans" cxnId="{F58A5BCF-B6FE-481C-9D9B-AAC400EBF39F}">
      <dgm:prSet/>
      <dgm:spPr/>
      <dgm:t>
        <a:bodyPr/>
        <a:lstStyle/>
        <a:p>
          <a:endParaRPr lang="en-US"/>
        </a:p>
      </dgm:t>
    </dgm:pt>
    <dgm:pt modelId="{4D2FB0D6-140B-4197-BC3E-FD94E14DB7F6}" type="sibTrans" cxnId="{F58A5BCF-B6FE-481C-9D9B-AAC400EBF39F}">
      <dgm:prSet/>
      <dgm:spPr/>
      <dgm:t>
        <a:bodyPr/>
        <a:lstStyle/>
        <a:p>
          <a:endParaRPr lang="en-US"/>
        </a:p>
      </dgm:t>
    </dgm:pt>
    <dgm:pt modelId="{08E7E0F7-A15F-4F51-9700-A2F4630F107D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Obijanje rada na radnom mjestu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E700F-BFA2-4CC6-B102-99218206ADA2}" type="parTrans" cxnId="{3BE94E5A-8C77-4B24-A46D-12A1F8CEC173}">
      <dgm:prSet/>
      <dgm:spPr/>
      <dgm:t>
        <a:bodyPr/>
        <a:lstStyle/>
        <a:p>
          <a:endParaRPr lang="en-US"/>
        </a:p>
      </dgm:t>
    </dgm:pt>
    <dgm:pt modelId="{57B62915-1CB2-4F4F-98B5-DA2CD881679C}" type="sibTrans" cxnId="{3BE94E5A-8C77-4B24-A46D-12A1F8CEC173}">
      <dgm:prSet/>
      <dgm:spPr/>
      <dgm:t>
        <a:bodyPr/>
        <a:lstStyle/>
        <a:p>
          <a:endParaRPr lang="en-US"/>
        </a:p>
      </dgm:t>
    </dgm:pt>
    <dgm:pt modelId="{412935F9-CEEA-4E6C-A168-4E2E838F2457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Udaljavanje s radnog mjesta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6699A-EEE5-4E59-A575-D7988BA27CBD}" type="parTrans" cxnId="{41DD8607-362A-42FC-A67C-DA69D2648667}">
      <dgm:prSet/>
      <dgm:spPr/>
      <dgm:t>
        <a:bodyPr/>
        <a:lstStyle/>
        <a:p>
          <a:endParaRPr lang="en-US"/>
        </a:p>
      </dgm:t>
    </dgm:pt>
    <dgm:pt modelId="{21DA9C2F-C79A-4100-B692-2BE218EE11C9}" type="sibTrans" cxnId="{41DD8607-362A-42FC-A67C-DA69D2648667}">
      <dgm:prSet/>
      <dgm:spPr/>
      <dgm:t>
        <a:bodyPr/>
        <a:lstStyle/>
        <a:p>
          <a:endParaRPr lang="en-US"/>
        </a:p>
      </dgm:t>
    </dgm:pt>
    <dgm:pt modelId="{28A3F504-6FB7-4D6A-B0E9-60765C2B5A2D}">
      <dgm:prSet/>
      <dgm:spPr/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Uočavanje nepravilnosti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D64CEF-D480-4712-B0A9-CFB7F45E191C}" type="parTrans" cxnId="{A651FBFF-95C8-4690-95A9-74BB9B3A5346}">
      <dgm:prSet/>
      <dgm:spPr/>
      <dgm:t>
        <a:bodyPr/>
        <a:lstStyle/>
        <a:p>
          <a:endParaRPr lang="en-US"/>
        </a:p>
      </dgm:t>
    </dgm:pt>
    <dgm:pt modelId="{3579D1FF-008E-405B-A8BB-258F4B90ADD4}" type="sibTrans" cxnId="{A651FBFF-95C8-4690-95A9-74BB9B3A5346}">
      <dgm:prSet/>
      <dgm:spPr/>
      <dgm:t>
        <a:bodyPr/>
        <a:lstStyle/>
        <a:p>
          <a:endParaRPr lang="en-US"/>
        </a:p>
      </dgm:t>
    </dgm:pt>
    <dgm:pt modelId="{AAFD97BC-46AE-475B-B237-E227C1AF90D1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Prijava ozljede na radu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7EFCC-49A9-4C51-B15D-14E37200E2B1}" type="parTrans" cxnId="{EF0FD059-DB56-4E3A-8A70-F5393C202B0F}">
      <dgm:prSet/>
      <dgm:spPr/>
      <dgm:t>
        <a:bodyPr/>
        <a:lstStyle/>
        <a:p>
          <a:endParaRPr lang="en-US"/>
        </a:p>
      </dgm:t>
    </dgm:pt>
    <dgm:pt modelId="{C8DB29EA-2AB9-44A9-9277-7A8FD81DE8CD}" type="sibTrans" cxnId="{EF0FD059-DB56-4E3A-8A70-F5393C202B0F}">
      <dgm:prSet/>
      <dgm:spPr/>
      <dgm:t>
        <a:bodyPr/>
        <a:lstStyle/>
        <a:p>
          <a:endParaRPr lang="en-US"/>
        </a:p>
      </dgm:t>
    </dgm:pt>
    <dgm:pt modelId="{2B1F38A7-E365-41B3-B902-F7B54D0544FD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Neposredni ovlaštenik/rukovoditelj/odgovorna osoba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32A6BE-8E12-4A90-B9E6-A1BC6C1C2C30}" type="parTrans" cxnId="{75914BF2-18C6-4F3A-AD92-ED952A524E30}">
      <dgm:prSet/>
      <dgm:spPr/>
      <dgm:t>
        <a:bodyPr/>
        <a:lstStyle/>
        <a:p>
          <a:endParaRPr lang="en-US"/>
        </a:p>
      </dgm:t>
    </dgm:pt>
    <dgm:pt modelId="{2C72D678-F4FE-403A-9FEF-09FE4056C663}" type="sibTrans" cxnId="{75914BF2-18C6-4F3A-AD92-ED952A524E30}">
      <dgm:prSet/>
      <dgm:spPr/>
      <dgm:t>
        <a:bodyPr/>
        <a:lstStyle/>
        <a:p>
          <a:endParaRPr lang="en-US"/>
        </a:p>
      </dgm:t>
    </dgm:pt>
    <dgm:pt modelId="{442B15A2-3643-4CC1-A223-F1C391330E6F}" type="pres">
      <dgm:prSet presAssocID="{81ADFEAB-BD7E-4AA3-AD7E-C029730D7C06}" presName="linear" presStyleCnt="0">
        <dgm:presLayoutVars>
          <dgm:animLvl val="lvl"/>
          <dgm:resizeHandles val="exact"/>
        </dgm:presLayoutVars>
      </dgm:prSet>
      <dgm:spPr/>
    </dgm:pt>
    <dgm:pt modelId="{B95B37AD-50D6-4218-8C5F-5559192A770C}" type="pres">
      <dgm:prSet presAssocID="{23BE8C89-7E08-4058-BF64-D077653EAF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B34F02C-CFFC-4710-BE0A-2A20FC82F50F}" type="pres">
      <dgm:prSet presAssocID="{57A94283-BE37-4EB5-9F1B-123D8D90976B}" presName="spacer" presStyleCnt="0"/>
      <dgm:spPr/>
    </dgm:pt>
    <dgm:pt modelId="{7A9DC4D7-7902-4F13-B3B1-0D252CB5D6E1}" type="pres">
      <dgm:prSet presAssocID="{92F535CF-F8B8-491E-9C0C-BFAC44D45F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39518B1-AB69-4A48-969B-6A8406551379}" type="pres">
      <dgm:prSet presAssocID="{453673AF-3020-4613-9D99-8DDE3D8B3701}" presName="spacer" presStyleCnt="0"/>
      <dgm:spPr/>
    </dgm:pt>
    <dgm:pt modelId="{959516E6-42F8-4E1A-AA3A-1183BC8DB56A}" type="pres">
      <dgm:prSet presAssocID="{EF46413B-28FB-4BE1-962C-852B3EF3BD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AD309B9-1CCB-4482-91C4-E322D70C11EA}" type="pres">
      <dgm:prSet presAssocID="{EF46413B-28FB-4BE1-962C-852B3EF3BDB2}" presName="childText" presStyleLbl="revTx" presStyleIdx="0" presStyleCnt="1">
        <dgm:presLayoutVars>
          <dgm:bulletEnabled val="1"/>
        </dgm:presLayoutVars>
      </dgm:prSet>
      <dgm:spPr/>
    </dgm:pt>
    <dgm:pt modelId="{AD1ADDC6-861D-48D0-889D-790F8A616EC7}" type="pres">
      <dgm:prSet presAssocID="{2B1F38A7-E365-41B3-B902-F7B54D0544F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1DD8607-362A-42FC-A67C-DA69D2648667}" srcId="{EF46413B-28FB-4BE1-962C-852B3EF3BDB2}" destId="{412935F9-CEEA-4E6C-A168-4E2E838F2457}" srcOrd="1" destOrd="0" parTransId="{4A16699A-EEE5-4E59-A575-D7988BA27CBD}" sibTransId="{21DA9C2F-C79A-4100-B692-2BE218EE11C9}"/>
    <dgm:cxn modelId="{31F33916-8C17-45C6-9EE6-C6CD67DD46C4}" type="presOf" srcId="{92F535CF-F8B8-491E-9C0C-BFAC44D45F0E}" destId="{7A9DC4D7-7902-4F13-B3B1-0D252CB5D6E1}" srcOrd="0" destOrd="0" presId="urn:microsoft.com/office/officeart/2005/8/layout/vList2"/>
    <dgm:cxn modelId="{9F47A066-D872-4766-B9CE-B1C74EC85196}" type="presOf" srcId="{2B1F38A7-E365-41B3-B902-F7B54D0544FD}" destId="{AD1ADDC6-861D-48D0-889D-790F8A616EC7}" srcOrd="0" destOrd="0" presId="urn:microsoft.com/office/officeart/2005/8/layout/vList2"/>
    <dgm:cxn modelId="{03CAB96F-4595-486B-9F4D-CE8EC0AE2DE4}" type="presOf" srcId="{412935F9-CEEA-4E6C-A168-4E2E838F2457}" destId="{2AD309B9-1CCB-4482-91C4-E322D70C11EA}" srcOrd="0" destOrd="1" presId="urn:microsoft.com/office/officeart/2005/8/layout/vList2"/>
    <dgm:cxn modelId="{EF0FD059-DB56-4E3A-8A70-F5393C202B0F}" srcId="{EF46413B-28FB-4BE1-962C-852B3EF3BDB2}" destId="{AAFD97BC-46AE-475B-B237-E227C1AF90D1}" srcOrd="3" destOrd="0" parTransId="{6DA7EFCC-49A9-4C51-B15D-14E37200E2B1}" sibTransId="{C8DB29EA-2AB9-44A9-9277-7A8FD81DE8CD}"/>
    <dgm:cxn modelId="{3BE94E5A-8C77-4B24-A46D-12A1F8CEC173}" srcId="{EF46413B-28FB-4BE1-962C-852B3EF3BDB2}" destId="{08E7E0F7-A15F-4F51-9700-A2F4630F107D}" srcOrd="0" destOrd="0" parTransId="{507E700F-BFA2-4CC6-B102-99218206ADA2}" sibTransId="{57B62915-1CB2-4F4F-98B5-DA2CD881679C}"/>
    <dgm:cxn modelId="{4919D29F-7341-4F79-9451-424BAC1D1A84}" type="presOf" srcId="{28A3F504-6FB7-4D6A-B0E9-60765C2B5A2D}" destId="{2AD309B9-1CCB-4482-91C4-E322D70C11EA}" srcOrd="0" destOrd="2" presId="urn:microsoft.com/office/officeart/2005/8/layout/vList2"/>
    <dgm:cxn modelId="{90EAF0AD-69BF-4734-A3F9-9A9C3106B098}" srcId="{81ADFEAB-BD7E-4AA3-AD7E-C029730D7C06}" destId="{92F535CF-F8B8-491E-9C0C-BFAC44D45F0E}" srcOrd="1" destOrd="0" parTransId="{B4E3257F-F134-4B23-AA0C-E7978611A86E}" sibTransId="{453673AF-3020-4613-9D99-8DDE3D8B3701}"/>
    <dgm:cxn modelId="{8363C3B2-708E-469A-A556-7E34CD3E954E}" type="presOf" srcId="{08E7E0F7-A15F-4F51-9700-A2F4630F107D}" destId="{2AD309B9-1CCB-4482-91C4-E322D70C11EA}" srcOrd="0" destOrd="0" presId="urn:microsoft.com/office/officeart/2005/8/layout/vList2"/>
    <dgm:cxn modelId="{72A979C5-3FAA-4234-BBAD-BC2DE8C3E117}" type="presOf" srcId="{23BE8C89-7E08-4058-BF64-D077653EAF54}" destId="{B95B37AD-50D6-4218-8C5F-5559192A770C}" srcOrd="0" destOrd="0" presId="urn:microsoft.com/office/officeart/2005/8/layout/vList2"/>
    <dgm:cxn modelId="{F58A5BCF-B6FE-481C-9D9B-AAC400EBF39F}" srcId="{81ADFEAB-BD7E-4AA3-AD7E-C029730D7C06}" destId="{EF46413B-28FB-4BE1-962C-852B3EF3BDB2}" srcOrd="2" destOrd="0" parTransId="{BF40C30A-5E0D-42B1-85D7-BD77E0454451}" sibTransId="{4D2FB0D6-140B-4197-BC3E-FD94E14DB7F6}"/>
    <dgm:cxn modelId="{1D3B1CD3-F1DE-4733-A8EB-73C5B9318CB4}" type="presOf" srcId="{81ADFEAB-BD7E-4AA3-AD7E-C029730D7C06}" destId="{442B15A2-3643-4CC1-A223-F1C391330E6F}" srcOrd="0" destOrd="0" presId="urn:microsoft.com/office/officeart/2005/8/layout/vList2"/>
    <dgm:cxn modelId="{DFA587E0-4AE1-4FE4-AF28-D88C66A2E7B7}" type="presOf" srcId="{EF46413B-28FB-4BE1-962C-852B3EF3BDB2}" destId="{959516E6-42F8-4E1A-AA3A-1183BC8DB56A}" srcOrd="0" destOrd="0" presId="urn:microsoft.com/office/officeart/2005/8/layout/vList2"/>
    <dgm:cxn modelId="{3B625AEF-6B39-4645-876F-75FD4B1D38D3}" srcId="{81ADFEAB-BD7E-4AA3-AD7E-C029730D7C06}" destId="{23BE8C89-7E08-4058-BF64-D077653EAF54}" srcOrd="0" destOrd="0" parTransId="{C7AE6239-8A64-455A-B745-275B9CD7A1D2}" sibTransId="{57A94283-BE37-4EB5-9F1B-123D8D90976B}"/>
    <dgm:cxn modelId="{75914BF2-18C6-4F3A-AD92-ED952A524E30}" srcId="{81ADFEAB-BD7E-4AA3-AD7E-C029730D7C06}" destId="{2B1F38A7-E365-41B3-B902-F7B54D0544FD}" srcOrd="3" destOrd="0" parTransId="{F032A6BE-8E12-4A90-B9E6-A1BC6C1C2C30}" sibTransId="{2C72D678-F4FE-403A-9FEF-09FE4056C663}"/>
    <dgm:cxn modelId="{CDAC46F3-B92F-49FA-AFCF-033A055AFE04}" type="presOf" srcId="{AAFD97BC-46AE-475B-B237-E227C1AF90D1}" destId="{2AD309B9-1CCB-4482-91C4-E322D70C11EA}" srcOrd="0" destOrd="3" presId="urn:microsoft.com/office/officeart/2005/8/layout/vList2"/>
    <dgm:cxn modelId="{A651FBFF-95C8-4690-95A9-74BB9B3A5346}" srcId="{EF46413B-28FB-4BE1-962C-852B3EF3BDB2}" destId="{28A3F504-6FB7-4D6A-B0E9-60765C2B5A2D}" srcOrd="2" destOrd="0" parTransId="{0DD64CEF-D480-4712-B0A9-CFB7F45E191C}" sibTransId="{3579D1FF-008E-405B-A8BB-258F4B90ADD4}"/>
    <dgm:cxn modelId="{A08291AF-63AC-4A32-AA63-EDA91C44A8BD}" type="presParOf" srcId="{442B15A2-3643-4CC1-A223-F1C391330E6F}" destId="{B95B37AD-50D6-4218-8C5F-5559192A770C}" srcOrd="0" destOrd="0" presId="urn:microsoft.com/office/officeart/2005/8/layout/vList2"/>
    <dgm:cxn modelId="{B69AB2C9-B251-4299-96DF-9F3A7D0C0ECB}" type="presParOf" srcId="{442B15A2-3643-4CC1-A223-F1C391330E6F}" destId="{BB34F02C-CFFC-4710-BE0A-2A20FC82F50F}" srcOrd="1" destOrd="0" presId="urn:microsoft.com/office/officeart/2005/8/layout/vList2"/>
    <dgm:cxn modelId="{CE68E3EF-D6CE-4C9E-B009-17EC44462B0D}" type="presParOf" srcId="{442B15A2-3643-4CC1-A223-F1C391330E6F}" destId="{7A9DC4D7-7902-4F13-B3B1-0D252CB5D6E1}" srcOrd="2" destOrd="0" presId="urn:microsoft.com/office/officeart/2005/8/layout/vList2"/>
    <dgm:cxn modelId="{E2E4EA66-292E-4537-9592-7B55F823763A}" type="presParOf" srcId="{442B15A2-3643-4CC1-A223-F1C391330E6F}" destId="{539518B1-AB69-4A48-969B-6A8406551379}" srcOrd="3" destOrd="0" presId="urn:microsoft.com/office/officeart/2005/8/layout/vList2"/>
    <dgm:cxn modelId="{2C9E7720-F25B-45AE-BA08-62443AEFD5CA}" type="presParOf" srcId="{442B15A2-3643-4CC1-A223-F1C391330E6F}" destId="{959516E6-42F8-4E1A-AA3A-1183BC8DB56A}" srcOrd="4" destOrd="0" presId="urn:microsoft.com/office/officeart/2005/8/layout/vList2"/>
    <dgm:cxn modelId="{9B858FE8-12B2-4DD1-BF6A-11C79AB56133}" type="presParOf" srcId="{442B15A2-3643-4CC1-A223-F1C391330E6F}" destId="{2AD309B9-1CCB-4482-91C4-E322D70C11EA}" srcOrd="5" destOrd="0" presId="urn:microsoft.com/office/officeart/2005/8/layout/vList2"/>
    <dgm:cxn modelId="{1DEA578F-4E56-413A-9476-2CDB2D3DBD6B}" type="presParOf" srcId="{442B15A2-3643-4CC1-A223-F1C391330E6F}" destId="{AD1ADDC6-861D-48D0-889D-790F8A616E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F2630E-E599-4391-A43F-45955BCFD1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0008DE-DAEE-4679-8585-1B2B85FB886C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Mehanički izvori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D8FCF-B5BA-48D2-B378-17A22D185BEA}" type="parTrans" cxnId="{6A966DDB-5FA7-48ED-B9AF-B8783DA89BF7}">
      <dgm:prSet/>
      <dgm:spPr/>
      <dgm:t>
        <a:bodyPr/>
        <a:lstStyle/>
        <a:p>
          <a:endParaRPr lang="en-US"/>
        </a:p>
      </dgm:t>
    </dgm:pt>
    <dgm:pt modelId="{4CB30557-7DFB-4C7B-955D-B3DE0D463AB7}" type="sibTrans" cxnId="{6A966DDB-5FA7-48ED-B9AF-B8783DA89BF7}">
      <dgm:prSet/>
      <dgm:spPr/>
      <dgm:t>
        <a:bodyPr/>
        <a:lstStyle/>
        <a:p>
          <a:endParaRPr lang="en-US"/>
        </a:p>
      </dgm:t>
    </dgm:pt>
    <dgm:pt modelId="{6B879955-BD71-4B6A-9E43-A8EEC7D4A5D7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Električna struj</a:t>
          </a:r>
          <a:r>
            <a:rPr lang="hr-HR" dirty="0"/>
            <a:t>a </a:t>
          </a:r>
          <a:endParaRPr lang="en-US" dirty="0"/>
        </a:p>
      </dgm:t>
    </dgm:pt>
    <dgm:pt modelId="{9201C2D2-9288-453A-9EF7-B58474251EF1}" type="parTrans" cxnId="{1E279E15-0309-4827-B271-C1EB15D747E5}">
      <dgm:prSet/>
      <dgm:spPr/>
      <dgm:t>
        <a:bodyPr/>
        <a:lstStyle/>
        <a:p>
          <a:endParaRPr lang="en-US"/>
        </a:p>
      </dgm:t>
    </dgm:pt>
    <dgm:pt modelId="{F3B4ED87-D3D1-4075-AB40-73A416309834}" type="sibTrans" cxnId="{1E279E15-0309-4827-B271-C1EB15D747E5}">
      <dgm:prSet/>
      <dgm:spPr/>
      <dgm:t>
        <a:bodyPr/>
        <a:lstStyle/>
        <a:p>
          <a:endParaRPr lang="en-US"/>
        </a:p>
      </dgm:t>
    </dgm:pt>
    <dgm:pt modelId="{D46DF966-D01C-4399-AA07-47AD0066CE18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Kretanje pri radu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48D41-F79C-447A-A098-A97420E3D945}" type="parTrans" cxnId="{30CDEE26-F5D4-4412-B127-F2E1D108B777}">
      <dgm:prSet/>
      <dgm:spPr/>
      <dgm:t>
        <a:bodyPr/>
        <a:lstStyle/>
        <a:p>
          <a:endParaRPr lang="en-US"/>
        </a:p>
      </dgm:t>
    </dgm:pt>
    <dgm:pt modelId="{0F0C593E-877A-4B3D-9346-DF7128E0F279}" type="sibTrans" cxnId="{30CDEE26-F5D4-4412-B127-F2E1D108B777}">
      <dgm:prSet/>
      <dgm:spPr/>
      <dgm:t>
        <a:bodyPr/>
        <a:lstStyle/>
        <a:p>
          <a:endParaRPr lang="en-US"/>
        </a:p>
      </dgm:t>
    </dgm:pt>
    <dgm:pt modelId="{2C5471B0-A821-45D4-B8F0-94AC6E07DB67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Radni okoliš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29549-8A60-4C54-B413-B162C4A84F1A}" type="parTrans" cxnId="{6E3F05B2-5D42-44F8-8A7D-B8DD3A23AF1D}">
      <dgm:prSet/>
      <dgm:spPr/>
      <dgm:t>
        <a:bodyPr/>
        <a:lstStyle/>
        <a:p>
          <a:endParaRPr lang="en-US"/>
        </a:p>
      </dgm:t>
    </dgm:pt>
    <dgm:pt modelId="{0DD174E1-C2F5-4FFB-949D-CEDF6FA4991C}" type="sibTrans" cxnId="{6E3F05B2-5D42-44F8-8A7D-B8DD3A23AF1D}">
      <dgm:prSet/>
      <dgm:spPr/>
      <dgm:t>
        <a:bodyPr/>
        <a:lstStyle/>
        <a:p>
          <a:endParaRPr lang="en-US"/>
        </a:p>
      </dgm:t>
    </dgm:pt>
    <dgm:pt modelId="{EFAD261D-145D-4D96-B29D-423F77DB9A98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Kemijski izvori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14FB5-9CC1-4484-A08C-7D3106F2E24D}" type="parTrans" cxnId="{7AAD8568-FECA-4FBC-8DFE-DDD362F158DE}">
      <dgm:prSet/>
      <dgm:spPr/>
      <dgm:t>
        <a:bodyPr/>
        <a:lstStyle/>
        <a:p>
          <a:endParaRPr lang="en-US"/>
        </a:p>
      </dgm:t>
    </dgm:pt>
    <dgm:pt modelId="{32E9BF22-ED3D-4D95-A61A-AC2ACF0FC5A5}" type="sibTrans" cxnId="{7AAD8568-FECA-4FBC-8DFE-DDD362F158DE}">
      <dgm:prSet/>
      <dgm:spPr/>
      <dgm:t>
        <a:bodyPr/>
        <a:lstStyle/>
        <a:p>
          <a:endParaRPr lang="en-US"/>
        </a:p>
      </dgm:t>
    </dgm:pt>
    <dgm:pt modelId="{CB1B2E33-9986-4BBD-B45C-D637454F0482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Buka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2B972-44BD-4F8B-9F4F-BF606F1FFB66}" type="parTrans" cxnId="{33A6B9BC-A619-44BA-92EB-275AD96BFDC9}">
      <dgm:prSet/>
      <dgm:spPr/>
      <dgm:t>
        <a:bodyPr/>
        <a:lstStyle/>
        <a:p>
          <a:endParaRPr lang="en-US"/>
        </a:p>
      </dgm:t>
    </dgm:pt>
    <dgm:pt modelId="{B24D8198-3D06-4733-8789-3FF1261FE4F6}" type="sibTrans" cxnId="{33A6B9BC-A619-44BA-92EB-275AD96BFDC9}">
      <dgm:prSet/>
      <dgm:spPr/>
      <dgm:t>
        <a:bodyPr/>
        <a:lstStyle/>
        <a:p>
          <a:endParaRPr lang="en-US"/>
        </a:p>
      </dgm:t>
    </dgm:pt>
    <dgm:pt modelId="{BF727C41-B34C-4D9C-AAA6-F7C41EEDCBC7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Mikroklima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63001-AA52-4FBD-8ECF-0F74705EC256}" type="parTrans" cxnId="{E5EBA80E-0AE8-4D6F-B24A-1FA9909CAF7B}">
      <dgm:prSet/>
      <dgm:spPr/>
      <dgm:t>
        <a:bodyPr/>
        <a:lstStyle/>
        <a:p>
          <a:endParaRPr lang="en-US"/>
        </a:p>
      </dgm:t>
    </dgm:pt>
    <dgm:pt modelId="{A01E6942-F320-4085-86E6-3BDD21CD83B1}" type="sibTrans" cxnId="{E5EBA80E-0AE8-4D6F-B24A-1FA9909CAF7B}">
      <dgm:prSet/>
      <dgm:spPr/>
      <dgm:t>
        <a:bodyPr/>
        <a:lstStyle/>
        <a:p>
          <a:endParaRPr lang="en-US"/>
        </a:p>
      </dgm:t>
    </dgm:pt>
    <dgm:pt modelId="{43837AD0-6A67-4B6C-902E-270EADFE86CE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Štetna zračenja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DA2959-E79E-4B5C-82D8-12794E394F2E}" type="parTrans" cxnId="{03816613-7E7A-40BF-ADE9-7285CE5DED4F}">
      <dgm:prSet/>
      <dgm:spPr/>
      <dgm:t>
        <a:bodyPr/>
        <a:lstStyle/>
        <a:p>
          <a:endParaRPr lang="en-US"/>
        </a:p>
      </dgm:t>
    </dgm:pt>
    <dgm:pt modelId="{1696629E-F9AF-48C0-BBAC-902698471DF7}" type="sibTrans" cxnId="{03816613-7E7A-40BF-ADE9-7285CE5DED4F}">
      <dgm:prSet/>
      <dgm:spPr/>
      <dgm:t>
        <a:bodyPr/>
        <a:lstStyle/>
        <a:p>
          <a:endParaRPr lang="en-US"/>
        </a:p>
      </dgm:t>
    </dgm:pt>
    <dgm:pt modelId="{9F5FEF30-F29E-4CB6-8D2F-DE16E9B6332F}" type="pres">
      <dgm:prSet presAssocID="{CAF2630E-E599-4391-A43F-45955BCFD161}" presName="linear" presStyleCnt="0">
        <dgm:presLayoutVars>
          <dgm:animLvl val="lvl"/>
          <dgm:resizeHandles val="exact"/>
        </dgm:presLayoutVars>
      </dgm:prSet>
      <dgm:spPr/>
    </dgm:pt>
    <dgm:pt modelId="{8D7FE2D7-0D04-43CE-8F8D-FB6FFAB09312}" type="pres">
      <dgm:prSet presAssocID="{AE0008DE-DAEE-4679-8585-1B2B85FB886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D6A414A-CF86-41D3-B9C0-A31DCAF484EB}" type="pres">
      <dgm:prSet presAssocID="{4CB30557-7DFB-4C7B-955D-B3DE0D463AB7}" presName="spacer" presStyleCnt="0"/>
      <dgm:spPr/>
    </dgm:pt>
    <dgm:pt modelId="{D5AAC9BD-C33D-49DD-8684-4ADAE39B9DA8}" type="pres">
      <dgm:prSet presAssocID="{6B879955-BD71-4B6A-9E43-A8EEC7D4A5D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5CB1CAD-4FCF-41D6-B047-3EFA38CA1B7D}" type="pres">
      <dgm:prSet presAssocID="{F3B4ED87-D3D1-4075-AB40-73A416309834}" presName="spacer" presStyleCnt="0"/>
      <dgm:spPr/>
    </dgm:pt>
    <dgm:pt modelId="{0E882EDD-744A-47D6-B061-04DE6A94C956}" type="pres">
      <dgm:prSet presAssocID="{D46DF966-D01C-4399-AA07-47AD0066CE1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EDBC2A1-4F76-4007-A2FE-FDBB3AE8B1C5}" type="pres">
      <dgm:prSet presAssocID="{0F0C593E-877A-4B3D-9346-DF7128E0F279}" presName="spacer" presStyleCnt="0"/>
      <dgm:spPr/>
    </dgm:pt>
    <dgm:pt modelId="{F8ABC07F-5BA0-4D59-80B9-6645A4FBCB72}" type="pres">
      <dgm:prSet presAssocID="{2C5471B0-A821-45D4-B8F0-94AC6E07DB6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F6C027F-EE1A-45B4-8E50-63A223A02BF3}" type="pres">
      <dgm:prSet presAssocID="{0DD174E1-C2F5-4FFB-949D-CEDF6FA4991C}" presName="spacer" presStyleCnt="0"/>
      <dgm:spPr/>
    </dgm:pt>
    <dgm:pt modelId="{A02FE1F5-5258-455E-998D-ACF22B8F041A}" type="pres">
      <dgm:prSet presAssocID="{EFAD261D-145D-4D96-B29D-423F77DB9A9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0DCE637-ACED-4659-B0FD-BA69C95FECF9}" type="pres">
      <dgm:prSet presAssocID="{32E9BF22-ED3D-4D95-A61A-AC2ACF0FC5A5}" presName="spacer" presStyleCnt="0"/>
      <dgm:spPr/>
    </dgm:pt>
    <dgm:pt modelId="{31E4B858-78F4-4F35-B880-B6B8A505A392}" type="pres">
      <dgm:prSet presAssocID="{CB1B2E33-9986-4BBD-B45C-D637454F048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8F3520-D8F0-4DDF-AF93-6C8A079E018B}" type="pres">
      <dgm:prSet presAssocID="{B24D8198-3D06-4733-8789-3FF1261FE4F6}" presName="spacer" presStyleCnt="0"/>
      <dgm:spPr/>
    </dgm:pt>
    <dgm:pt modelId="{5998378A-4390-4A14-A432-39B865D5CFF3}" type="pres">
      <dgm:prSet presAssocID="{BF727C41-B34C-4D9C-AAA6-F7C41EEDCBC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AAC5DC2-2B42-45C7-9346-6D02859C2F06}" type="pres">
      <dgm:prSet presAssocID="{A01E6942-F320-4085-86E6-3BDD21CD83B1}" presName="spacer" presStyleCnt="0"/>
      <dgm:spPr/>
    </dgm:pt>
    <dgm:pt modelId="{F4A36996-912F-4151-BF27-A60AED45B1D1}" type="pres">
      <dgm:prSet presAssocID="{43837AD0-6A67-4B6C-902E-270EADFE86CE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5EBA80E-0AE8-4D6F-B24A-1FA9909CAF7B}" srcId="{CAF2630E-E599-4391-A43F-45955BCFD161}" destId="{BF727C41-B34C-4D9C-AAA6-F7C41EEDCBC7}" srcOrd="6" destOrd="0" parTransId="{DF763001-AA52-4FBD-8ECF-0F74705EC256}" sibTransId="{A01E6942-F320-4085-86E6-3BDD21CD83B1}"/>
    <dgm:cxn modelId="{DF642A12-2785-4590-BF4C-64852B4F9A25}" type="presOf" srcId="{6B879955-BD71-4B6A-9E43-A8EEC7D4A5D7}" destId="{D5AAC9BD-C33D-49DD-8684-4ADAE39B9DA8}" srcOrd="0" destOrd="0" presId="urn:microsoft.com/office/officeart/2005/8/layout/vList2"/>
    <dgm:cxn modelId="{03816613-7E7A-40BF-ADE9-7285CE5DED4F}" srcId="{CAF2630E-E599-4391-A43F-45955BCFD161}" destId="{43837AD0-6A67-4B6C-902E-270EADFE86CE}" srcOrd="7" destOrd="0" parTransId="{1BDA2959-E79E-4B5C-82D8-12794E394F2E}" sibTransId="{1696629E-F9AF-48C0-BBAC-902698471DF7}"/>
    <dgm:cxn modelId="{1E279E15-0309-4827-B271-C1EB15D747E5}" srcId="{CAF2630E-E599-4391-A43F-45955BCFD161}" destId="{6B879955-BD71-4B6A-9E43-A8EEC7D4A5D7}" srcOrd="1" destOrd="0" parTransId="{9201C2D2-9288-453A-9EF7-B58474251EF1}" sibTransId="{F3B4ED87-D3D1-4075-AB40-73A416309834}"/>
    <dgm:cxn modelId="{30CDEE26-F5D4-4412-B127-F2E1D108B777}" srcId="{CAF2630E-E599-4391-A43F-45955BCFD161}" destId="{D46DF966-D01C-4399-AA07-47AD0066CE18}" srcOrd="2" destOrd="0" parTransId="{FAB48D41-F79C-447A-A098-A97420E3D945}" sibTransId="{0F0C593E-877A-4B3D-9346-DF7128E0F279}"/>
    <dgm:cxn modelId="{A5695533-B23E-47B8-8191-E75E7F00F4E5}" type="presOf" srcId="{BF727C41-B34C-4D9C-AAA6-F7C41EEDCBC7}" destId="{5998378A-4390-4A14-A432-39B865D5CFF3}" srcOrd="0" destOrd="0" presId="urn:microsoft.com/office/officeart/2005/8/layout/vList2"/>
    <dgm:cxn modelId="{75824D62-EBD4-438E-BBD9-76C681B62E49}" type="presOf" srcId="{D46DF966-D01C-4399-AA07-47AD0066CE18}" destId="{0E882EDD-744A-47D6-B061-04DE6A94C956}" srcOrd="0" destOrd="0" presId="urn:microsoft.com/office/officeart/2005/8/layout/vList2"/>
    <dgm:cxn modelId="{01DAA143-1EDC-44DA-B000-054810529152}" type="presOf" srcId="{CB1B2E33-9986-4BBD-B45C-D637454F0482}" destId="{31E4B858-78F4-4F35-B880-B6B8A505A392}" srcOrd="0" destOrd="0" presId="urn:microsoft.com/office/officeart/2005/8/layout/vList2"/>
    <dgm:cxn modelId="{7AAD8568-FECA-4FBC-8DFE-DDD362F158DE}" srcId="{CAF2630E-E599-4391-A43F-45955BCFD161}" destId="{EFAD261D-145D-4D96-B29D-423F77DB9A98}" srcOrd="4" destOrd="0" parTransId="{F1114FB5-9CC1-4484-A08C-7D3106F2E24D}" sibTransId="{32E9BF22-ED3D-4D95-A61A-AC2ACF0FC5A5}"/>
    <dgm:cxn modelId="{69077F7F-27A5-4D81-8F6D-56070B33823C}" type="presOf" srcId="{2C5471B0-A821-45D4-B8F0-94AC6E07DB67}" destId="{F8ABC07F-5BA0-4D59-80B9-6645A4FBCB72}" srcOrd="0" destOrd="0" presId="urn:microsoft.com/office/officeart/2005/8/layout/vList2"/>
    <dgm:cxn modelId="{4F0C8189-23B7-48A3-8D5C-77801831105F}" type="presOf" srcId="{43837AD0-6A67-4B6C-902E-270EADFE86CE}" destId="{F4A36996-912F-4151-BF27-A60AED45B1D1}" srcOrd="0" destOrd="0" presId="urn:microsoft.com/office/officeart/2005/8/layout/vList2"/>
    <dgm:cxn modelId="{AEB2848B-6723-47D6-BDB7-613FAFF875B7}" type="presOf" srcId="{CAF2630E-E599-4391-A43F-45955BCFD161}" destId="{9F5FEF30-F29E-4CB6-8D2F-DE16E9B6332F}" srcOrd="0" destOrd="0" presId="urn:microsoft.com/office/officeart/2005/8/layout/vList2"/>
    <dgm:cxn modelId="{91B1B09F-F5CB-4BAB-B71A-9B328D2FBC9D}" type="presOf" srcId="{EFAD261D-145D-4D96-B29D-423F77DB9A98}" destId="{A02FE1F5-5258-455E-998D-ACF22B8F041A}" srcOrd="0" destOrd="0" presId="urn:microsoft.com/office/officeart/2005/8/layout/vList2"/>
    <dgm:cxn modelId="{6E3F05B2-5D42-44F8-8A7D-B8DD3A23AF1D}" srcId="{CAF2630E-E599-4391-A43F-45955BCFD161}" destId="{2C5471B0-A821-45D4-B8F0-94AC6E07DB67}" srcOrd="3" destOrd="0" parTransId="{A9129549-8A60-4C54-B413-B162C4A84F1A}" sibTransId="{0DD174E1-C2F5-4FFB-949D-CEDF6FA4991C}"/>
    <dgm:cxn modelId="{33A6B9BC-A619-44BA-92EB-275AD96BFDC9}" srcId="{CAF2630E-E599-4391-A43F-45955BCFD161}" destId="{CB1B2E33-9986-4BBD-B45C-D637454F0482}" srcOrd="5" destOrd="0" parTransId="{AB72B972-44BD-4F8B-9F4F-BF606F1FFB66}" sibTransId="{B24D8198-3D06-4733-8789-3FF1261FE4F6}"/>
    <dgm:cxn modelId="{1915F5CB-F07B-462B-B91B-30014D240E6F}" type="presOf" srcId="{AE0008DE-DAEE-4679-8585-1B2B85FB886C}" destId="{8D7FE2D7-0D04-43CE-8F8D-FB6FFAB09312}" srcOrd="0" destOrd="0" presId="urn:microsoft.com/office/officeart/2005/8/layout/vList2"/>
    <dgm:cxn modelId="{6A966DDB-5FA7-48ED-B9AF-B8783DA89BF7}" srcId="{CAF2630E-E599-4391-A43F-45955BCFD161}" destId="{AE0008DE-DAEE-4679-8585-1B2B85FB886C}" srcOrd="0" destOrd="0" parTransId="{355D8FCF-B5BA-48D2-B378-17A22D185BEA}" sibTransId="{4CB30557-7DFB-4C7B-955D-B3DE0D463AB7}"/>
    <dgm:cxn modelId="{F73865DA-0086-4E1D-85C5-21077D751068}" type="presParOf" srcId="{9F5FEF30-F29E-4CB6-8D2F-DE16E9B6332F}" destId="{8D7FE2D7-0D04-43CE-8F8D-FB6FFAB09312}" srcOrd="0" destOrd="0" presId="urn:microsoft.com/office/officeart/2005/8/layout/vList2"/>
    <dgm:cxn modelId="{CAA08B06-86E4-4D37-9631-7FAE92A52CDE}" type="presParOf" srcId="{9F5FEF30-F29E-4CB6-8D2F-DE16E9B6332F}" destId="{5D6A414A-CF86-41D3-B9C0-A31DCAF484EB}" srcOrd="1" destOrd="0" presId="urn:microsoft.com/office/officeart/2005/8/layout/vList2"/>
    <dgm:cxn modelId="{F6980251-5B00-4A7E-B137-41C3F5D18DB2}" type="presParOf" srcId="{9F5FEF30-F29E-4CB6-8D2F-DE16E9B6332F}" destId="{D5AAC9BD-C33D-49DD-8684-4ADAE39B9DA8}" srcOrd="2" destOrd="0" presId="urn:microsoft.com/office/officeart/2005/8/layout/vList2"/>
    <dgm:cxn modelId="{4F21B6E7-836D-4096-9537-7623035A1760}" type="presParOf" srcId="{9F5FEF30-F29E-4CB6-8D2F-DE16E9B6332F}" destId="{45CB1CAD-4FCF-41D6-B047-3EFA38CA1B7D}" srcOrd="3" destOrd="0" presId="urn:microsoft.com/office/officeart/2005/8/layout/vList2"/>
    <dgm:cxn modelId="{1A80348D-B14A-472C-925C-F2FDCCC592B9}" type="presParOf" srcId="{9F5FEF30-F29E-4CB6-8D2F-DE16E9B6332F}" destId="{0E882EDD-744A-47D6-B061-04DE6A94C956}" srcOrd="4" destOrd="0" presId="urn:microsoft.com/office/officeart/2005/8/layout/vList2"/>
    <dgm:cxn modelId="{23F230C3-765C-43D1-8BF2-FEBC3734C7E2}" type="presParOf" srcId="{9F5FEF30-F29E-4CB6-8D2F-DE16E9B6332F}" destId="{4EDBC2A1-4F76-4007-A2FE-FDBB3AE8B1C5}" srcOrd="5" destOrd="0" presId="urn:microsoft.com/office/officeart/2005/8/layout/vList2"/>
    <dgm:cxn modelId="{913BAFDD-B28B-4B91-9F8B-1DA2E653C569}" type="presParOf" srcId="{9F5FEF30-F29E-4CB6-8D2F-DE16E9B6332F}" destId="{F8ABC07F-5BA0-4D59-80B9-6645A4FBCB72}" srcOrd="6" destOrd="0" presId="urn:microsoft.com/office/officeart/2005/8/layout/vList2"/>
    <dgm:cxn modelId="{369202B7-2637-477B-A13C-63E8D95ED701}" type="presParOf" srcId="{9F5FEF30-F29E-4CB6-8D2F-DE16E9B6332F}" destId="{DF6C027F-EE1A-45B4-8E50-63A223A02BF3}" srcOrd="7" destOrd="0" presId="urn:microsoft.com/office/officeart/2005/8/layout/vList2"/>
    <dgm:cxn modelId="{10617AF9-00F4-4AB6-AD54-EDAE1779F9E4}" type="presParOf" srcId="{9F5FEF30-F29E-4CB6-8D2F-DE16E9B6332F}" destId="{A02FE1F5-5258-455E-998D-ACF22B8F041A}" srcOrd="8" destOrd="0" presId="urn:microsoft.com/office/officeart/2005/8/layout/vList2"/>
    <dgm:cxn modelId="{9D4FAF13-65E5-4058-BD60-6BDC6FF84083}" type="presParOf" srcId="{9F5FEF30-F29E-4CB6-8D2F-DE16E9B6332F}" destId="{70DCE637-ACED-4659-B0FD-BA69C95FECF9}" srcOrd="9" destOrd="0" presId="urn:microsoft.com/office/officeart/2005/8/layout/vList2"/>
    <dgm:cxn modelId="{E3D18C47-C156-486F-97BE-B9DD61B229FA}" type="presParOf" srcId="{9F5FEF30-F29E-4CB6-8D2F-DE16E9B6332F}" destId="{31E4B858-78F4-4F35-B880-B6B8A505A392}" srcOrd="10" destOrd="0" presId="urn:microsoft.com/office/officeart/2005/8/layout/vList2"/>
    <dgm:cxn modelId="{45535C33-7ECB-48A4-8A1A-CCBBDFEE6848}" type="presParOf" srcId="{9F5FEF30-F29E-4CB6-8D2F-DE16E9B6332F}" destId="{9C8F3520-D8F0-4DDF-AF93-6C8A079E018B}" srcOrd="11" destOrd="0" presId="urn:microsoft.com/office/officeart/2005/8/layout/vList2"/>
    <dgm:cxn modelId="{CE3F47B2-C9F6-4B95-A3C2-27F6A3782428}" type="presParOf" srcId="{9F5FEF30-F29E-4CB6-8D2F-DE16E9B6332F}" destId="{5998378A-4390-4A14-A432-39B865D5CFF3}" srcOrd="12" destOrd="0" presId="urn:microsoft.com/office/officeart/2005/8/layout/vList2"/>
    <dgm:cxn modelId="{4B62E8D8-B725-46C6-9FAD-3452491FDE61}" type="presParOf" srcId="{9F5FEF30-F29E-4CB6-8D2F-DE16E9B6332F}" destId="{3AAC5DC2-2B42-45C7-9346-6D02859C2F06}" srcOrd="13" destOrd="0" presId="urn:microsoft.com/office/officeart/2005/8/layout/vList2"/>
    <dgm:cxn modelId="{8EEC3644-C36B-4386-877E-C5CD7B0E06A1}" type="presParOf" srcId="{9F5FEF30-F29E-4CB6-8D2F-DE16E9B6332F}" destId="{F4A36996-912F-4151-BF27-A60AED45B1D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5AD216-0ACE-41B8-A738-DBDD9939E92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262843-D8E2-47C4-B79F-5D0B63ABB828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Nezaštićeni dijelovi stroja koji rotiraju (osovine, remenice, spojke)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C87BD-F0BC-4FFF-B162-067D2581AD92}" type="parTrans" cxnId="{D64BE1F8-1536-4A80-A091-DCAAAB172D98}">
      <dgm:prSet/>
      <dgm:spPr/>
      <dgm:t>
        <a:bodyPr/>
        <a:lstStyle/>
        <a:p>
          <a:endParaRPr lang="en-US"/>
        </a:p>
      </dgm:t>
    </dgm:pt>
    <dgm:pt modelId="{C0895761-612B-4673-A2F8-AF8111E21EE5}" type="sibTrans" cxnId="{D64BE1F8-1536-4A80-A091-DCAAAB172D98}">
      <dgm:prSet/>
      <dgm:spPr/>
      <dgm:t>
        <a:bodyPr/>
        <a:lstStyle/>
        <a:p>
          <a:endParaRPr lang="en-US"/>
        </a:p>
      </dgm:t>
    </dgm:pt>
    <dgm:pt modelId="{A0D1B6F2-AE95-4BF7-AA93-A5C3E4D09E02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Dijelovi stroja koji izvode pravolinijska gibanja i mjesta gdje mogu doći do uklještenja (remenice, zupčanici, štance …)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66542-EC47-4D51-9F54-7D6ECDBF456C}" type="parTrans" cxnId="{D04D4C1B-0006-4C4A-BA55-C2E125812CC5}">
      <dgm:prSet/>
      <dgm:spPr/>
      <dgm:t>
        <a:bodyPr/>
        <a:lstStyle/>
        <a:p>
          <a:endParaRPr lang="en-US"/>
        </a:p>
      </dgm:t>
    </dgm:pt>
    <dgm:pt modelId="{29872E97-5C67-4644-85FF-5C1A3DC850E6}" type="sibTrans" cxnId="{D04D4C1B-0006-4C4A-BA55-C2E125812CC5}">
      <dgm:prSet/>
      <dgm:spPr/>
      <dgm:t>
        <a:bodyPr/>
        <a:lstStyle/>
        <a:p>
          <a:endParaRPr lang="en-US"/>
        </a:p>
      </dgm:t>
    </dgm:pt>
    <dgm:pt modelId="{3E38A5BF-3AFD-4E82-96B3-75E95305222E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Mjesta gdje može doći do odvajanja čestica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48CA0-8FE1-4EC5-8CA6-582CB81E9E88}" type="parTrans" cxnId="{1AE36795-8E02-411B-A506-4A06E0A74EF8}">
      <dgm:prSet/>
      <dgm:spPr/>
      <dgm:t>
        <a:bodyPr/>
        <a:lstStyle/>
        <a:p>
          <a:endParaRPr lang="en-US"/>
        </a:p>
      </dgm:t>
    </dgm:pt>
    <dgm:pt modelId="{B8778A2D-D80A-46E1-8C8B-D6AAB632D2EE}" type="sibTrans" cxnId="{1AE36795-8E02-411B-A506-4A06E0A74EF8}">
      <dgm:prSet/>
      <dgm:spPr/>
      <dgm:t>
        <a:bodyPr/>
        <a:lstStyle/>
        <a:p>
          <a:endParaRPr lang="en-US"/>
        </a:p>
      </dgm:t>
    </dgm:pt>
    <dgm:pt modelId="{57CC8D3C-79A3-4AC4-BDFF-F70824E26327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Oštri i šiljasti predmeti u stanju mirovanja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9FDBB-2EE5-4B74-827F-C90B0807337F}" type="parTrans" cxnId="{D570A022-8C8D-4F30-B99F-1AE68C3D1A54}">
      <dgm:prSet/>
      <dgm:spPr/>
      <dgm:t>
        <a:bodyPr/>
        <a:lstStyle/>
        <a:p>
          <a:endParaRPr lang="en-US"/>
        </a:p>
      </dgm:t>
    </dgm:pt>
    <dgm:pt modelId="{F774909B-B680-4185-AC4B-584DA0294FC5}" type="sibTrans" cxnId="{D570A022-8C8D-4F30-B99F-1AE68C3D1A54}">
      <dgm:prSet/>
      <dgm:spPr/>
      <dgm:t>
        <a:bodyPr/>
        <a:lstStyle/>
        <a:p>
          <a:endParaRPr lang="en-US"/>
        </a:p>
      </dgm:t>
    </dgm:pt>
    <dgm:pt modelId="{69D7F872-C9A0-4870-BACC-629F92D3B419}" type="pres">
      <dgm:prSet presAssocID="{6F5AD216-0ACE-41B8-A738-DBDD9939E92A}" presName="diagram" presStyleCnt="0">
        <dgm:presLayoutVars>
          <dgm:dir/>
          <dgm:resizeHandles val="exact"/>
        </dgm:presLayoutVars>
      </dgm:prSet>
      <dgm:spPr/>
    </dgm:pt>
    <dgm:pt modelId="{85498C24-A737-4039-BCEF-9D7C8527939C}" type="pres">
      <dgm:prSet presAssocID="{95262843-D8E2-47C4-B79F-5D0B63ABB828}" presName="arrow" presStyleLbl="node1" presStyleIdx="0" presStyleCnt="4">
        <dgm:presLayoutVars>
          <dgm:bulletEnabled val="1"/>
        </dgm:presLayoutVars>
      </dgm:prSet>
      <dgm:spPr/>
    </dgm:pt>
    <dgm:pt modelId="{E014B6AC-ED44-44FA-BB24-19B1D0BAB599}" type="pres">
      <dgm:prSet presAssocID="{A0D1B6F2-AE95-4BF7-AA93-A5C3E4D09E02}" presName="arrow" presStyleLbl="node1" presStyleIdx="1" presStyleCnt="4">
        <dgm:presLayoutVars>
          <dgm:bulletEnabled val="1"/>
        </dgm:presLayoutVars>
      </dgm:prSet>
      <dgm:spPr/>
    </dgm:pt>
    <dgm:pt modelId="{165095D8-D2DA-4690-A304-1E07369BE1B2}" type="pres">
      <dgm:prSet presAssocID="{3E38A5BF-3AFD-4E82-96B3-75E95305222E}" presName="arrow" presStyleLbl="node1" presStyleIdx="2" presStyleCnt="4">
        <dgm:presLayoutVars>
          <dgm:bulletEnabled val="1"/>
        </dgm:presLayoutVars>
      </dgm:prSet>
      <dgm:spPr/>
    </dgm:pt>
    <dgm:pt modelId="{E844A851-4EFA-4784-B655-760F30B2C4B0}" type="pres">
      <dgm:prSet presAssocID="{57CC8D3C-79A3-4AC4-BDFF-F70824E26327}" presName="arrow" presStyleLbl="node1" presStyleIdx="3" presStyleCnt="4">
        <dgm:presLayoutVars>
          <dgm:bulletEnabled val="1"/>
        </dgm:presLayoutVars>
      </dgm:prSet>
      <dgm:spPr/>
    </dgm:pt>
  </dgm:ptLst>
  <dgm:cxnLst>
    <dgm:cxn modelId="{39FFE11A-1165-49DF-B05F-36DC0BF0DC37}" type="presOf" srcId="{6F5AD216-0ACE-41B8-A738-DBDD9939E92A}" destId="{69D7F872-C9A0-4870-BACC-629F92D3B419}" srcOrd="0" destOrd="0" presId="urn:microsoft.com/office/officeart/2005/8/layout/arrow5"/>
    <dgm:cxn modelId="{D04D4C1B-0006-4C4A-BA55-C2E125812CC5}" srcId="{6F5AD216-0ACE-41B8-A738-DBDD9939E92A}" destId="{A0D1B6F2-AE95-4BF7-AA93-A5C3E4D09E02}" srcOrd="1" destOrd="0" parTransId="{4A266542-EC47-4D51-9F54-7D6ECDBF456C}" sibTransId="{29872E97-5C67-4644-85FF-5C1A3DC850E6}"/>
    <dgm:cxn modelId="{D570A022-8C8D-4F30-B99F-1AE68C3D1A54}" srcId="{6F5AD216-0ACE-41B8-A738-DBDD9939E92A}" destId="{57CC8D3C-79A3-4AC4-BDFF-F70824E26327}" srcOrd="3" destOrd="0" parTransId="{73A9FDBB-2EE5-4B74-827F-C90B0807337F}" sibTransId="{F774909B-B680-4185-AC4B-584DA0294FC5}"/>
    <dgm:cxn modelId="{01C54C52-8027-4BF6-8C28-83C2842AA4DE}" type="presOf" srcId="{57CC8D3C-79A3-4AC4-BDFF-F70824E26327}" destId="{E844A851-4EFA-4784-B655-760F30B2C4B0}" srcOrd="0" destOrd="0" presId="urn:microsoft.com/office/officeart/2005/8/layout/arrow5"/>
    <dgm:cxn modelId="{1AE36795-8E02-411B-A506-4A06E0A74EF8}" srcId="{6F5AD216-0ACE-41B8-A738-DBDD9939E92A}" destId="{3E38A5BF-3AFD-4E82-96B3-75E95305222E}" srcOrd="2" destOrd="0" parTransId="{F1848CA0-8FE1-4EC5-8CA6-582CB81E9E88}" sibTransId="{B8778A2D-D80A-46E1-8C8B-D6AAB632D2EE}"/>
    <dgm:cxn modelId="{83E9B1B2-09C6-43D1-975B-CC57804A26A4}" type="presOf" srcId="{3E38A5BF-3AFD-4E82-96B3-75E95305222E}" destId="{165095D8-D2DA-4690-A304-1E07369BE1B2}" srcOrd="0" destOrd="0" presId="urn:microsoft.com/office/officeart/2005/8/layout/arrow5"/>
    <dgm:cxn modelId="{6A0A15BE-D2AB-4DFB-A30F-C994A0D177FE}" type="presOf" srcId="{95262843-D8E2-47C4-B79F-5D0B63ABB828}" destId="{85498C24-A737-4039-BCEF-9D7C8527939C}" srcOrd="0" destOrd="0" presId="urn:microsoft.com/office/officeart/2005/8/layout/arrow5"/>
    <dgm:cxn modelId="{6296ADE1-DD77-42AA-80BE-90BCBB95A644}" type="presOf" srcId="{A0D1B6F2-AE95-4BF7-AA93-A5C3E4D09E02}" destId="{E014B6AC-ED44-44FA-BB24-19B1D0BAB599}" srcOrd="0" destOrd="0" presId="urn:microsoft.com/office/officeart/2005/8/layout/arrow5"/>
    <dgm:cxn modelId="{D64BE1F8-1536-4A80-A091-DCAAAB172D98}" srcId="{6F5AD216-0ACE-41B8-A738-DBDD9939E92A}" destId="{95262843-D8E2-47C4-B79F-5D0B63ABB828}" srcOrd="0" destOrd="0" parTransId="{BCBC87BD-F0BC-4FFF-B162-067D2581AD92}" sibTransId="{C0895761-612B-4673-A2F8-AF8111E21EE5}"/>
    <dgm:cxn modelId="{4FF66826-CE1D-4CFE-991D-7F8981FA0FA1}" type="presParOf" srcId="{69D7F872-C9A0-4870-BACC-629F92D3B419}" destId="{85498C24-A737-4039-BCEF-9D7C8527939C}" srcOrd="0" destOrd="0" presId="urn:microsoft.com/office/officeart/2005/8/layout/arrow5"/>
    <dgm:cxn modelId="{475DD810-2947-41ED-83E0-A24FA515B392}" type="presParOf" srcId="{69D7F872-C9A0-4870-BACC-629F92D3B419}" destId="{E014B6AC-ED44-44FA-BB24-19B1D0BAB599}" srcOrd="1" destOrd="0" presId="urn:microsoft.com/office/officeart/2005/8/layout/arrow5"/>
    <dgm:cxn modelId="{838C5EA5-B5F1-476D-A131-3A1F056FECD9}" type="presParOf" srcId="{69D7F872-C9A0-4870-BACC-629F92D3B419}" destId="{165095D8-D2DA-4690-A304-1E07369BE1B2}" srcOrd="2" destOrd="0" presId="urn:microsoft.com/office/officeart/2005/8/layout/arrow5"/>
    <dgm:cxn modelId="{2358703E-B582-4536-9066-9DCB978728B3}" type="presParOf" srcId="{69D7F872-C9A0-4870-BACC-629F92D3B419}" destId="{E844A851-4EFA-4784-B655-760F30B2C4B0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8280A-22C2-4C13-9CF3-B8BF6CC08295}">
      <dsp:nvSpPr>
        <dsp:cNvPr id="0" name=""/>
        <dsp:cNvSpPr/>
      </dsp:nvSpPr>
      <dsp:spPr>
        <a:xfrm>
          <a:off x="0" y="449603"/>
          <a:ext cx="4697730" cy="1492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Sustav pravila, načela, mjera, postupaka i aktivnosti, koji za cilj ima sprječavanje rizika na radu, ozljeda na radu, profesionalnih bolesti…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78" y="522481"/>
        <a:ext cx="4551974" cy="1347164"/>
      </dsp:txXfrm>
    </dsp:sp>
    <dsp:sp modelId="{04B64EE8-A102-4E02-8B8F-7799194F856E}">
      <dsp:nvSpPr>
        <dsp:cNvPr id="0" name=""/>
        <dsp:cNvSpPr/>
      </dsp:nvSpPr>
      <dsp:spPr>
        <a:xfrm>
          <a:off x="0" y="2005883"/>
          <a:ext cx="4697730" cy="14929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Svrha zaštite na radu je sustavno unaprjeđivanje sigurnosti i zaštite zdravlja radnika i osoba na radu!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78" y="2078761"/>
        <a:ext cx="4551974" cy="1347164"/>
      </dsp:txXfrm>
    </dsp:sp>
    <dsp:sp modelId="{D888A130-E4E9-41CB-B184-41DFAC3AEEDC}">
      <dsp:nvSpPr>
        <dsp:cNvPr id="0" name=""/>
        <dsp:cNvSpPr/>
      </dsp:nvSpPr>
      <dsp:spPr>
        <a:xfrm>
          <a:off x="0" y="3562164"/>
          <a:ext cx="4697730" cy="1492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Poseban naglasak na dodatne uvjete zaštite posebno osjetljivih skupina osoba na radu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78" y="3635042"/>
        <a:ext cx="4551974" cy="13471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83BCE-C840-42DF-BCE6-3AE42117DDAA}">
      <dsp:nvSpPr>
        <dsp:cNvPr id="0" name=""/>
        <dsp:cNvSpPr/>
      </dsp:nvSpPr>
      <dsp:spPr>
        <a:xfrm>
          <a:off x="0" y="307775"/>
          <a:ext cx="469773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težinu ozljede utječe više parametara: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367174"/>
        <a:ext cx="4578932" cy="1098002"/>
      </dsp:txXfrm>
    </dsp:sp>
    <dsp:sp modelId="{83514355-4258-40BF-8B85-ECCBA58241DD}">
      <dsp:nvSpPr>
        <dsp:cNvPr id="0" name=""/>
        <dsp:cNvSpPr/>
      </dsp:nvSpPr>
      <dsp:spPr>
        <a:xfrm>
          <a:off x="0" y="1524575"/>
          <a:ext cx="4697730" cy="1278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jačina struje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vrijeme prolaza struje kroz tijelo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put prolaza struje kroz tijelo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individualne osobine čovjeka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24575"/>
        <a:ext cx="4697730" cy="1278225"/>
      </dsp:txXfrm>
    </dsp:sp>
    <dsp:sp modelId="{4936D0F2-0D8A-49D3-A971-CD21EDBC3D9C}">
      <dsp:nvSpPr>
        <dsp:cNvPr id="0" name=""/>
        <dsp:cNvSpPr/>
      </dsp:nvSpPr>
      <dsp:spPr>
        <a:xfrm>
          <a:off x="0" y="2802800"/>
          <a:ext cx="4697730" cy="1216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Kako pomoći?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862199"/>
        <a:ext cx="4578932" cy="1098002"/>
      </dsp:txXfrm>
    </dsp:sp>
    <dsp:sp modelId="{CDFF1F95-43D5-4231-809A-0C233E057AC5}">
      <dsp:nvSpPr>
        <dsp:cNvPr id="0" name=""/>
        <dsp:cNvSpPr/>
      </dsp:nvSpPr>
      <dsp:spPr>
        <a:xfrm>
          <a:off x="0" y="4019600"/>
          <a:ext cx="4697730" cy="117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isključiti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struju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putem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sklopke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osigurača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Izvući osobu iz strujnog kruga </a:t>
          </a:r>
          <a:r>
            <a:rPr lang="en-GB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izoliranim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predmetom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19600"/>
        <a:ext cx="4697730" cy="11773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AA6D1-0518-405F-BBB5-3291F2F48298}">
      <dsp:nvSpPr>
        <dsp:cNvPr id="0" name=""/>
        <dsp:cNvSpPr/>
      </dsp:nvSpPr>
      <dsp:spPr>
        <a:xfrm>
          <a:off x="0" y="85505"/>
          <a:ext cx="4697730" cy="1292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kern="1200" dirty="0">
              <a:latin typeface="+mj-lt"/>
            </a:rPr>
            <a:t>Nikada ne upotrebljavajte </a:t>
          </a:r>
          <a:r>
            <a:rPr lang="vi-VN" sz="1900" b="1" kern="1200" dirty="0">
              <a:latin typeface="+mj-lt"/>
            </a:rPr>
            <a:t>oštećene</a:t>
          </a:r>
          <a:r>
            <a:rPr lang="vi-VN" sz="1900" kern="1200" dirty="0">
              <a:latin typeface="+mj-lt"/>
            </a:rPr>
            <a:t> el. uređaje, ni pribor</a:t>
          </a:r>
          <a:endParaRPr lang="en-US" sz="1900" kern="1200" dirty="0">
            <a:latin typeface="+mj-lt"/>
          </a:endParaRPr>
        </a:p>
      </dsp:txBody>
      <dsp:txXfrm>
        <a:off x="63089" y="148594"/>
        <a:ext cx="4571552" cy="1166201"/>
      </dsp:txXfrm>
    </dsp:sp>
    <dsp:sp modelId="{80AAC71A-4585-4F73-986F-75DC9BF84424}">
      <dsp:nvSpPr>
        <dsp:cNvPr id="0" name=""/>
        <dsp:cNvSpPr/>
      </dsp:nvSpPr>
      <dsp:spPr>
        <a:xfrm>
          <a:off x="0" y="1432604"/>
          <a:ext cx="4697730" cy="12923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kern="1200" dirty="0">
              <a:latin typeface="+mj-lt"/>
            </a:rPr>
            <a:t>U slučaju kvara na el. instalacijama ili uređajima, </a:t>
          </a:r>
          <a:r>
            <a:rPr lang="vi-VN" sz="1900" b="1" kern="1200" dirty="0">
              <a:latin typeface="+mj-lt"/>
            </a:rPr>
            <a:t>prijavite</a:t>
          </a:r>
          <a:r>
            <a:rPr lang="vi-VN" sz="1900" kern="1200" dirty="0">
              <a:latin typeface="+mj-lt"/>
            </a:rPr>
            <a:t> to svom neposrednom rukovoditelju</a:t>
          </a:r>
          <a:endParaRPr lang="en-US" sz="1900" kern="1200" dirty="0">
            <a:latin typeface="+mj-lt"/>
          </a:endParaRPr>
        </a:p>
      </dsp:txBody>
      <dsp:txXfrm>
        <a:off x="63089" y="1495693"/>
        <a:ext cx="4571552" cy="1166201"/>
      </dsp:txXfrm>
    </dsp:sp>
    <dsp:sp modelId="{1EAF433B-DDD7-4DC5-8AB5-05710A7BCB8E}">
      <dsp:nvSpPr>
        <dsp:cNvPr id="0" name=""/>
        <dsp:cNvSpPr/>
      </dsp:nvSpPr>
      <dsp:spPr>
        <a:xfrm>
          <a:off x="0" y="2779704"/>
          <a:ext cx="4697730" cy="12923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Popravke na el. instalacijama i aparatima smiju izvoditi samo </a:t>
          </a:r>
          <a:r>
            <a:rPr lang="vi-VN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stručne</a:t>
          </a:r>
          <a:r>
            <a:rPr lang="vi-VN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kvalificirane osobe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89" y="2842793"/>
        <a:ext cx="4571552" cy="1166201"/>
      </dsp:txXfrm>
    </dsp:sp>
    <dsp:sp modelId="{158E8E02-D8E6-4A9F-8A0E-0B2050E02744}">
      <dsp:nvSpPr>
        <dsp:cNvPr id="0" name=""/>
        <dsp:cNvSpPr/>
      </dsp:nvSpPr>
      <dsp:spPr>
        <a:xfrm>
          <a:off x="0" y="4126803"/>
          <a:ext cx="4697730" cy="12923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Nezaštićene kabele ne smijete polagati preko transportnih putova da ne bi došlo do oštećenja, već se kabeli zaštićuju drvenim letvicama ili metalnim pločama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89" y="4189892"/>
        <a:ext cx="4571552" cy="11662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C4431-1A91-4CD4-B109-4544AFF1ADC5}">
      <dsp:nvSpPr>
        <dsp:cNvPr id="0" name=""/>
        <dsp:cNvSpPr/>
      </dsp:nvSpPr>
      <dsp:spPr>
        <a:xfrm>
          <a:off x="0" y="340163"/>
          <a:ext cx="4697730" cy="912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Rad na visini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49" y="384712"/>
        <a:ext cx="4608632" cy="823502"/>
      </dsp:txXfrm>
    </dsp:sp>
    <dsp:sp modelId="{561A1D33-FAE3-4689-985D-060BBA3FDBCF}">
      <dsp:nvSpPr>
        <dsp:cNvPr id="0" name=""/>
        <dsp:cNvSpPr/>
      </dsp:nvSpPr>
      <dsp:spPr>
        <a:xfrm>
          <a:off x="0" y="1252763"/>
          <a:ext cx="469773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hr-H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svi poslovi na mjestu rada s kojeg se može pasti na nižu razinu, a visinska je razlika najmanje 3 metra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52763"/>
        <a:ext cx="4697730" cy="819720"/>
      </dsp:txXfrm>
    </dsp:sp>
    <dsp:sp modelId="{3FF2DDAA-B6EC-4549-B85C-D6DDACCDEFCD}">
      <dsp:nvSpPr>
        <dsp:cNvPr id="0" name=""/>
        <dsp:cNvSpPr/>
      </dsp:nvSpPr>
      <dsp:spPr>
        <a:xfrm>
          <a:off x="0" y="2072484"/>
          <a:ext cx="4697730" cy="9126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Najmanja visina od niže razine gdje se mora postaviti zaštitna ograda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49" y="2117033"/>
        <a:ext cx="4608632" cy="823502"/>
      </dsp:txXfrm>
    </dsp:sp>
    <dsp:sp modelId="{275F6A1C-4F67-410F-AB2E-D8C6C03924A5}">
      <dsp:nvSpPr>
        <dsp:cNvPr id="0" name=""/>
        <dsp:cNvSpPr/>
      </dsp:nvSpPr>
      <dsp:spPr>
        <a:xfrm>
          <a:off x="0" y="2985084"/>
          <a:ext cx="4697730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hr-H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radilištu iznad visine od 100 cm,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hr-H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 zatvorenom prostoru iznad 120 cm (galerije, platforme…)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85084"/>
        <a:ext cx="4697730" cy="869400"/>
      </dsp:txXfrm>
    </dsp:sp>
    <dsp:sp modelId="{DCD44050-1752-45C1-88BD-E884F0AB5E2C}">
      <dsp:nvSpPr>
        <dsp:cNvPr id="0" name=""/>
        <dsp:cNvSpPr/>
      </dsp:nvSpPr>
      <dsp:spPr>
        <a:xfrm>
          <a:off x="0" y="3854484"/>
          <a:ext cx="4697730" cy="912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Zaštitna oprema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49" y="3899033"/>
        <a:ext cx="4608632" cy="823502"/>
      </dsp:txXfrm>
    </dsp:sp>
    <dsp:sp modelId="{027F9BCA-1610-4D6E-94C3-C8287E14F41A}">
      <dsp:nvSpPr>
        <dsp:cNvPr id="0" name=""/>
        <dsp:cNvSpPr/>
      </dsp:nvSpPr>
      <dsp:spPr>
        <a:xfrm>
          <a:off x="0" y="4767083"/>
          <a:ext cx="469773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hr-HR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leđobran</a:t>
          </a:r>
          <a:r>
            <a:rPr lang="hr-H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ili zaštitni pojas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767083"/>
        <a:ext cx="4697730" cy="3974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3DCFA-FA4F-4D00-BB85-5DD663A5E7D7}">
      <dsp:nvSpPr>
        <dsp:cNvPr id="0" name=""/>
        <dsp:cNvSpPr/>
      </dsp:nvSpPr>
      <dsp:spPr>
        <a:xfrm>
          <a:off x="0" y="236713"/>
          <a:ext cx="4697730" cy="122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Dužnost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radnika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nastanka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povrede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59820" y="296533"/>
        <a:ext cx="4578090" cy="1105775"/>
      </dsp:txXfrm>
    </dsp:sp>
    <dsp:sp modelId="{2C401A08-9425-482D-A5D9-F03835EC8DD8}">
      <dsp:nvSpPr>
        <dsp:cNvPr id="0" name=""/>
        <dsp:cNvSpPr/>
      </dsp:nvSpPr>
      <dsp:spPr>
        <a:xfrm>
          <a:off x="0" y="1505328"/>
          <a:ext cx="4697730" cy="1225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pozvati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pomoć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prvu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pomoć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pružiti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prema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svom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znanju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mogućnostima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20" y="1565148"/>
        <a:ext cx="4578090" cy="1105775"/>
      </dsp:txXfrm>
    </dsp:sp>
    <dsp:sp modelId="{1F36754D-B4CF-47CC-9961-9022F6F555D6}">
      <dsp:nvSpPr>
        <dsp:cNvPr id="0" name=""/>
        <dsp:cNvSpPr/>
      </dsp:nvSpPr>
      <dsp:spPr>
        <a:xfrm>
          <a:off x="0" y="2773943"/>
          <a:ext cx="4697730" cy="122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prestanka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rada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srca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uz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umjetno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disanje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provoditi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vanjsku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masažu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srca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kojom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podržava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cirkulacija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krvi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rad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srca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provjerava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pipanjem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bočne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strane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vrata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9820" y="2833763"/>
        <a:ext cx="4578090" cy="1105775"/>
      </dsp:txXfrm>
    </dsp:sp>
    <dsp:sp modelId="{9E1ADE0E-1BAE-426F-B704-D3D9DB17A84D}">
      <dsp:nvSpPr>
        <dsp:cNvPr id="0" name=""/>
        <dsp:cNvSpPr/>
      </dsp:nvSpPr>
      <dsp:spPr>
        <a:xfrm>
          <a:off x="0" y="4042559"/>
          <a:ext cx="4697730" cy="122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Svako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krvarenje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treba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odmah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zaustaviti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ranu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sterilno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zaviti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poduzeti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mjere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protiv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šoka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pozvati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liječnika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ozlijeđenu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osobu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odvesti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zdravstvenu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ustanovu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Krvarenja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nastaju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uglavnom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vezi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ozljedama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no,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krvarenja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nastaju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kao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posljedica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nekih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oboljenja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59820" y="4102379"/>
        <a:ext cx="4578090" cy="11057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BF2F8-6461-4DEB-B855-720895A51AE3}">
      <dsp:nvSpPr>
        <dsp:cNvPr id="0" name=""/>
        <dsp:cNvSpPr/>
      </dsp:nvSpPr>
      <dsp:spPr>
        <a:xfrm>
          <a:off x="0" y="217043"/>
          <a:ext cx="4697730" cy="1158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Redoslijed davanja umjetnog disanja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43" y="273586"/>
        <a:ext cx="4584644" cy="1045213"/>
      </dsp:txXfrm>
    </dsp:sp>
    <dsp:sp modelId="{AC7E1518-7C19-49DB-89DB-F2C53DBF2DF0}">
      <dsp:nvSpPr>
        <dsp:cNvPr id="0" name=""/>
        <dsp:cNvSpPr/>
      </dsp:nvSpPr>
      <dsp:spPr>
        <a:xfrm>
          <a:off x="0" y="1375343"/>
          <a:ext cx="4697730" cy="3912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vi-VN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Unesrećenog položi na leđa, olabavi dijelove  odjeće koji ga stežu.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vi-VN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Glavu unesrećenog jako zabacimo unatrag tako da brada bude </a:t>
          </a: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istaknuta   prema naprijed i gore.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vi-VN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Spasilac duboko udahne zrak, desnom rukom otvori usta</a:t>
          </a: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unesrećenom, a  lijevom mu čvrsto  stisne nosnice.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vi-VN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Upuhivanjem udahne zrak unesrećenom u usta.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75343"/>
        <a:ext cx="4697730" cy="39123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A1837-7289-41F5-AE29-FBD0C9AD6A6F}">
      <dsp:nvSpPr>
        <dsp:cNvPr id="0" name=""/>
        <dsp:cNvSpPr/>
      </dsp:nvSpPr>
      <dsp:spPr>
        <a:xfrm>
          <a:off x="0" y="559943"/>
          <a:ext cx="4697730" cy="1053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Opečeni dio tijela neposredno nakon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djelovanja topline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ohladiti vodom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iza toga sterilno previti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3" y="611346"/>
        <a:ext cx="4594924" cy="950194"/>
      </dsp:txXfrm>
    </dsp:sp>
    <dsp:sp modelId="{E739BDAA-F66C-4A58-A5BD-1A5C4FF2E3E8}">
      <dsp:nvSpPr>
        <dsp:cNvPr id="0" name=""/>
        <dsp:cNvSpPr/>
      </dsp:nvSpPr>
      <dsp:spPr>
        <a:xfrm>
          <a:off x="0" y="1670543"/>
          <a:ext cx="4697730" cy="10530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vi-V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adnika s povrijeđenom kralježnicom na 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dasku postavlja najmanje </a:t>
          </a:r>
          <a:r>
            <a:rPr lang="vi-V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četiri osobe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3" y="1721946"/>
        <a:ext cx="4594924" cy="950194"/>
      </dsp:txXfrm>
    </dsp:sp>
    <dsp:sp modelId="{C42AE383-02F3-4A6C-AC73-AD7181AF9A01}">
      <dsp:nvSpPr>
        <dsp:cNvPr id="0" name=""/>
        <dsp:cNvSpPr/>
      </dsp:nvSpPr>
      <dsp:spPr>
        <a:xfrm>
          <a:off x="0" y="2781144"/>
          <a:ext cx="4697730" cy="10530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Otvorenu ranu 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 </a:t>
          </a:r>
          <a:r>
            <a:rPr lang="vi-V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dirati ni prati, područje oko rane očistiti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vi-V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previti sterilnom gazom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3" y="2832547"/>
        <a:ext cx="4594924" cy="950194"/>
      </dsp:txXfrm>
    </dsp:sp>
    <dsp:sp modelId="{2BE23EA4-4969-4702-BBAC-F9CE0EE2297F}">
      <dsp:nvSpPr>
        <dsp:cNvPr id="0" name=""/>
        <dsp:cNvSpPr/>
      </dsp:nvSpPr>
      <dsp:spPr>
        <a:xfrm>
          <a:off x="0" y="3891744"/>
          <a:ext cx="4697730" cy="1053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Ukoliko se radnik polio kiselinom po koži tijela, kožu isprati velikom, količinom vode </a:t>
          </a: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(barem 15 minuta) i </a:t>
          </a:r>
          <a:r>
            <a:rPr lang="vi-V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hitno pozvati liječnika. </a:t>
          </a:r>
          <a:r>
            <a:rPr lang="vi-VN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3" y="3943147"/>
        <a:ext cx="4594924" cy="950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B7396-7795-4509-AB1F-34CCECB9B2B2}">
      <dsp:nvSpPr>
        <dsp:cNvPr id="0" name=""/>
        <dsp:cNvSpPr/>
      </dsp:nvSpPr>
      <dsp:spPr>
        <a:xfrm>
          <a:off x="0" y="289493"/>
          <a:ext cx="4697730" cy="3042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Sadrže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zahtjeve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kojima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moraju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udovoljavati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sredstva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rada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građevinski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objekti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prijevozna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sredstva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skele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oruđa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za rad)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kada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upotrebi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naročito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pogledu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148498" y="437991"/>
        <a:ext cx="4400734" cy="2745004"/>
      </dsp:txXfrm>
    </dsp:sp>
    <dsp:sp modelId="{4436E97E-E358-420C-8A7D-40C15803B4ED}">
      <dsp:nvSpPr>
        <dsp:cNvPr id="0" name=""/>
        <dsp:cNvSpPr/>
      </dsp:nvSpPr>
      <dsp:spPr>
        <a:xfrm>
          <a:off x="0" y="3331494"/>
          <a:ext cx="4697730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opskrbljenosti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zaštitnim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napravama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zaštitnim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uređajima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osiguranju od udara električne struje,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sprječavanja i nastanka požara i eksplozija, ograničenja buke i vibracije.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3331494"/>
        <a:ext cx="4697730" cy="1883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DF126-9FDF-4F83-8D45-547346AEB64C}">
      <dsp:nvSpPr>
        <dsp:cNvPr id="0" name=""/>
        <dsp:cNvSpPr/>
      </dsp:nvSpPr>
      <dsp:spPr>
        <a:xfrm>
          <a:off x="2135540" y="2293695"/>
          <a:ext cx="426649" cy="1834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324" y="0"/>
              </a:lnTo>
              <a:lnTo>
                <a:pt x="213324" y="1834592"/>
              </a:lnTo>
              <a:lnTo>
                <a:pt x="426649" y="18345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12CC4-7E28-460B-9600-149AFEFE425E}">
      <dsp:nvSpPr>
        <dsp:cNvPr id="0" name=""/>
        <dsp:cNvSpPr/>
      </dsp:nvSpPr>
      <dsp:spPr>
        <a:xfrm>
          <a:off x="2135540" y="2293695"/>
          <a:ext cx="426649" cy="917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324" y="0"/>
              </a:lnTo>
              <a:lnTo>
                <a:pt x="213324" y="917296"/>
              </a:lnTo>
              <a:lnTo>
                <a:pt x="426649" y="9172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5B86E-B7C9-428E-8140-656BE6C09E05}">
      <dsp:nvSpPr>
        <dsp:cNvPr id="0" name=""/>
        <dsp:cNvSpPr/>
      </dsp:nvSpPr>
      <dsp:spPr>
        <a:xfrm>
          <a:off x="2135540" y="2247975"/>
          <a:ext cx="4266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649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89AA9-E41C-438B-B99A-671D1ACC76B3}">
      <dsp:nvSpPr>
        <dsp:cNvPr id="0" name=""/>
        <dsp:cNvSpPr/>
      </dsp:nvSpPr>
      <dsp:spPr>
        <a:xfrm>
          <a:off x="2135540" y="1376399"/>
          <a:ext cx="426649" cy="917296"/>
        </a:xfrm>
        <a:custGeom>
          <a:avLst/>
          <a:gdLst/>
          <a:ahLst/>
          <a:cxnLst/>
          <a:rect l="0" t="0" r="0" b="0"/>
          <a:pathLst>
            <a:path>
              <a:moveTo>
                <a:pt x="0" y="917296"/>
              </a:moveTo>
              <a:lnTo>
                <a:pt x="213324" y="917296"/>
              </a:lnTo>
              <a:lnTo>
                <a:pt x="213324" y="0"/>
              </a:lnTo>
              <a:lnTo>
                <a:pt x="42664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9A65C-A3AF-471D-91C2-FB91E5FAB40B}">
      <dsp:nvSpPr>
        <dsp:cNvPr id="0" name=""/>
        <dsp:cNvSpPr/>
      </dsp:nvSpPr>
      <dsp:spPr>
        <a:xfrm>
          <a:off x="2135540" y="459103"/>
          <a:ext cx="426649" cy="1834592"/>
        </a:xfrm>
        <a:custGeom>
          <a:avLst/>
          <a:gdLst/>
          <a:ahLst/>
          <a:cxnLst/>
          <a:rect l="0" t="0" r="0" b="0"/>
          <a:pathLst>
            <a:path>
              <a:moveTo>
                <a:pt x="0" y="1834592"/>
              </a:moveTo>
              <a:lnTo>
                <a:pt x="213324" y="1834592"/>
              </a:lnTo>
              <a:lnTo>
                <a:pt x="213324" y="0"/>
              </a:lnTo>
              <a:lnTo>
                <a:pt x="42664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E74BB-0CF1-4800-8795-ACBC42BFDE71}">
      <dsp:nvSpPr>
        <dsp:cNvPr id="0" name=""/>
        <dsp:cNvSpPr/>
      </dsp:nvSpPr>
      <dsp:spPr>
        <a:xfrm>
          <a:off x="2293" y="1968375"/>
          <a:ext cx="2133246" cy="6506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Sadrže zahtjeve kojima mora udovoljavati radnik koji obavlja rad i to u pogledu: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3" y="1968375"/>
        <a:ext cx="2133246" cy="650640"/>
      </dsp:txXfrm>
    </dsp:sp>
    <dsp:sp modelId="{4322CD62-DA85-401B-BD51-7A11E2D8651D}">
      <dsp:nvSpPr>
        <dsp:cNvPr id="0" name=""/>
        <dsp:cNvSpPr/>
      </dsp:nvSpPr>
      <dsp:spPr>
        <a:xfrm>
          <a:off x="2562189" y="133783"/>
          <a:ext cx="2133246" cy="65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dobi života,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2189" y="133783"/>
        <a:ext cx="2133246" cy="650640"/>
      </dsp:txXfrm>
    </dsp:sp>
    <dsp:sp modelId="{A8D590CE-E883-4867-8578-D76184776017}">
      <dsp:nvSpPr>
        <dsp:cNvPr id="0" name=""/>
        <dsp:cNvSpPr/>
      </dsp:nvSpPr>
      <dsp:spPr>
        <a:xfrm>
          <a:off x="2562189" y="1051079"/>
          <a:ext cx="2133246" cy="65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spola, 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2189" y="1051079"/>
        <a:ext cx="2133246" cy="650640"/>
      </dsp:txXfrm>
    </dsp:sp>
    <dsp:sp modelId="{F40E8550-FB52-4106-95B4-0C904A4992B7}">
      <dsp:nvSpPr>
        <dsp:cNvPr id="0" name=""/>
        <dsp:cNvSpPr/>
      </dsp:nvSpPr>
      <dsp:spPr>
        <a:xfrm>
          <a:off x="2562189" y="1968375"/>
          <a:ext cx="2133246" cy="65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stručne sposobnosti, 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2189" y="1968375"/>
        <a:ext cx="2133246" cy="650640"/>
      </dsp:txXfrm>
    </dsp:sp>
    <dsp:sp modelId="{05DF98D1-6A2C-4121-9A55-5AE834109DD2}">
      <dsp:nvSpPr>
        <dsp:cNvPr id="0" name=""/>
        <dsp:cNvSpPr/>
      </dsp:nvSpPr>
      <dsp:spPr>
        <a:xfrm>
          <a:off x="2562189" y="2885671"/>
          <a:ext cx="2133246" cy="65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zdravstvenog, tjelesnog i psihičkog stanja, 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2189" y="2885671"/>
        <a:ext cx="2133246" cy="650640"/>
      </dsp:txXfrm>
    </dsp:sp>
    <dsp:sp modelId="{EEFF0986-CB56-4EF4-9199-18F60AE16905}">
      <dsp:nvSpPr>
        <dsp:cNvPr id="0" name=""/>
        <dsp:cNvSpPr/>
      </dsp:nvSpPr>
      <dsp:spPr>
        <a:xfrm>
          <a:off x="2562189" y="3802967"/>
          <a:ext cx="2133246" cy="65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psihofizioloških i psihičkih sposobnosti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2189" y="3802967"/>
        <a:ext cx="2133246" cy="650640"/>
      </dsp:txXfrm>
    </dsp:sp>
    <dsp:sp modelId="{921801CF-B687-477A-9099-F1BD17991578}">
      <dsp:nvSpPr>
        <dsp:cNvPr id="0" name=""/>
        <dsp:cNvSpPr/>
      </dsp:nvSpPr>
      <dsp:spPr>
        <a:xfrm>
          <a:off x="2293" y="2885671"/>
          <a:ext cx="2133246" cy="6506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Određuju: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3" y="2885671"/>
        <a:ext cx="2133246" cy="650640"/>
      </dsp:txXfrm>
    </dsp:sp>
    <dsp:sp modelId="{70AC0D05-D93E-4964-96B0-B41980308FE4}">
      <dsp:nvSpPr>
        <dsp:cNvPr id="0" name=""/>
        <dsp:cNvSpPr/>
      </dsp:nvSpPr>
      <dsp:spPr>
        <a:xfrm>
          <a:off x="2293" y="3802967"/>
          <a:ext cx="2133246" cy="6506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način izvođenja određenih poslova,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3" y="3802967"/>
        <a:ext cx="2133246" cy="650640"/>
      </dsp:txXfrm>
    </dsp:sp>
    <dsp:sp modelId="{DA5A4320-B603-4DA8-855B-DD1A61D7CF97}">
      <dsp:nvSpPr>
        <dsp:cNvPr id="0" name=""/>
        <dsp:cNvSpPr/>
      </dsp:nvSpPr>
      <dsp:spPr>
        <a:xfrm>
          <a:off x="2293" y="4720263"/>
          <a:ext cx="2133246" cy="6506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korištenje odgovarajućih osobnih zaštitnih sredstava i opreme, zaštitnih naprava i sl. 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3" y="4720263"/>
        <a:ext cx="2133246" cy="650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DF126-9FDF-4F83-8D45-547346AEB64C}">
      <dsp:nvSpPr>
        <dsp:cNvPr id="0" name=""/>
        <dsp:cNvSpPr/>
      </dsp:nvSpPr>
      <dsp:spPr>
        <a:xfrm>
          <a:off x="2133246" y="2752344"/>
          <a:ext cx="428943" cy="1834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618" y="0"/>
              </a:lnTo>
              <a:lnTo>
                <a:pt x="215618" y="1834592"/>
              </a:lnTo>
              <a:lnTo>
                <a:pt x="428943" y="18345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12CC4-7E28-460B-9600-149AFEFE425E}">
      <dsp:nvSpPr>
        <dsp:cNvPr id="0" name=""/>
        <dsp:cNvSpPr/>
      </dsp:nvSpPr>
      <dsp:spPr>
        <a:xfrm>
          <a:off x="2133246" y="2752344"/>
          <a:ext cx="428943" cy="917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618" y="0"/>
              </a:lnTo>
              <a:lnTo>
                <a:pt x="215618" y="917296"/>
              </a:lnTo>
              <a:lnTo>
                <a:pt x="428943" y="9172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5B86E-B7C9-428E-8140-656BE6C09E05}">
      <dsp:nvSpPr>
        <dsp:cNvPr id="0" name=""/>
        <dsp:cNvSpPr/>
      </dsp:nvSpPr>
      <dsp:spPr>
        <a:xfrm>
          <a:off x="2133246" y="2706624"/>
          <a:ext cx="4289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894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89AA9-E41C-438B-B99A-671D1ACC76B3}">
      <dsp:nvSpPr>
        <dsp:cNvPr id="0" name=""/>
        <dsp:cNvSpPr/>
      </dsp:nvSpPr>
      <dsp:spPr>
        <a:xfrm>
          <a:off x="2133246" y="1835047"/>
          <a:ext cx="428943" cy="917296"/>
        </a:xfrm>
        <a:custGeom>
          <a:avLst/>
          <a:gdLst/>
          <a:ahLst/>
          <a:cxnLst/>
          <a:rect l="0" t="0" r="0" b="0"/>
          <a:pathLst>
            <a:path>
              <a:moveTo>
                <a:pt x="0" y="917296"/>
              </a:moveTo>
              <a:lnTo>
                <a:pt x="215618" y="917296"/>
              </a:lnTo>
              <a:lnTo>
                <a:pt x="215618" y="0"/>
              </a:lnTo>
              <a:lnTo>
                <a:pt x="42894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9A65C-A3AF-471D-91C2-FB91E5FAB40B}">
      <dsp:nvSpPr>
        <dsp:cNvPr id="0" name=""/>
        <dsp:cNvSpPr/>
      </dsp:nvSpPr>
      <dsp:spPr>
        <a:xfrm>
          <a:off x="2133246" y="917751"/>
          <a:ext cx="428943" cy="1834592"/>
        </a:xfrm>
        <a:custGeom>
          <a:avLst/>
          <a:gdLst/>
          <a:ahLst/>
          <a:cxnLst/>
          <a:rect l="0" t="0" r="0" b="0"/>
          <a:pathLst>
            <a:path>
              <a:moveTo>
                <a:pt x="0" y="1834592"/>
              </a:moveTo>
              <a:lnTo>
                <a:pt x="215618" y="1834592"/>
              </a:lnTo>
              <a:lnTo>
                <a:pt x="215618" y="0"/>
              </a:lnTo>
              <a:lnTo>
                <a:pt x="42894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E74BB-0CF1-4800-8795-ACBC42BFDE71}">
      <dsp:nvSpPr>
        <dsp:cNvPr id="0" name=""/>
        <dsp:cNvSpPr/>
      </dsp:nvSpPr>
      <dsp:spPr>
        <a:xfrm>
          <a:off x="0" y="2427023"/>
          <a:ext cx="2133246" cy="6506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Ozljeda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osobe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izazvana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0" y="2427023"/>
        <a:ext cx="2133246" cy="650640"/>
      </dsp:txXfrm>
    </dsp:sp>
    <dsp:sp modelId="{4322CD62-DA85-401B-BD51-7A11E2D8651D}">
      <dsp:nvSpPr>
        <dsp:cNvPr id="0" name=""/>
        <dsp:cNvSpPr/>
      </dsp:nvSpPr>
      <dsp:spPr>
        <a:xfrm>
          <a:off x="2562189" y="592431"/>
          <a:ext cx="2133246" cy="65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neposrednim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kratkotrajnim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mehaničkim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fizikalnim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kemijskim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djelovanjem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2562189" y="592431"/>
        <a:ext cx="2133246" cy="650640"/>
      </dsp:txXfrm>
    </dsp:sp>
    <dsp:sp modelId="{A8D590CE-E883-4867-8578-D76184776017}">
      <dsp:nvSpPr>
        <dsp:cNvPr id="0" name=""/>
        <dsp:cNvSpPr/>
      </dsp:nvSpPr>
      <dsp:spPr>
        <a:xfrm>
          <a:off x="2562189" y="1509727"/>
          <a:ext cx="2133246" cy="65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ozljeda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prouzročena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naglim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promjenama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tijela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drugim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promjenama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položaja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tijela</a:t>
          </a:r>
          <a:endParaRPr lang="en-U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2562189" y="1509727"/>
        <a:ext cx="2133246" cy="650640"/>
      </dsp:txXfrm>
    </dsp:sp>
    <dsp:sp modelId="{F40E8550-FB52-4106-95B4-0C904A4992B7}">
      <dsp:nvSpPr>
        <dsp:cNvPr id="0" name=""/>
        <dsp:cNvSpPr/>
      </dsp:nvSpPr>
      <dsp:spPr>
        <a:xfrm>
          <a:off x="2562189" y="2427023"/>
          <a:ext cx="2133246" cy="65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stručne sposobnosti, </a:t>
          </a:r>
          <a:endParaRPr lang="en-U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2189" y="2427023"/>
        <a:ext cx="2133246" cy="650640"/>
      </dsp:txXfrm>
    </dsp:sp>
    <dsp:sp modelId="{05DF98D1-6A2C-4121-9A55-5AE834109DD2}">
      <dsp:nvSpPr>
        <dsp:cNvPr id="0" name=""/>
        <dsp:cNvSpPr/>
      </dsp:nvSpPr>
      <dsp:spPr>
        <a:xfrm>
          <a:off x="2562189" y="3344319"/>
          <a:ext cx="2133246" cy="65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iznenadnim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opterećenjem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tijela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drugim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promjenama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fiziološkog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stanja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organizma</a:t>
          </a:r>
          <a:endParaRPr lang="en-U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2562189" y="3344319"/>
        <a:ext cx="2133246" cy="650640"/>
      </dsp:txXfrm>
    </dsp:sp>
    <dsp:sp modelId="{EEFF0986-CB56-4EF4-9199-18F60AE16905}">
      <dsp:nvSpPr>
        <dsp:cNvPr id="0" name=""/>
        <dsp:cNvSpPr/>
      </dsp:nvSpPr>
      <dsp:spPr>
        <a:xfrm>
          <a:off x="2562189" y="4261615"/>
          <a:ext cx="2133246" cy="65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ako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uzročno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vezana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uz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obavljanje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poslova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2562189" y="4261615"/>
        <a:ext cx="2133246" cy="650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1C73D-F7BF-4810-B002-5C30048D14B9}">
      <dsp:nvSpPr>
        <dsp:cNvPr id="0" name=""/>
        <dsp:cNvSpPr/>
      </dsp:nvSpPr>
      <dsp:spPr>
        <a:xfrm>
          <a:off x="0" y="4143670"/>
          <a:ext cx="4697730" cy="13600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Neispravnost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skliskost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ili zakrčenost prolaza i površina s kojih se obavlja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43670"/>
        <a:ext cx="4697730" cy="1360044"/>
      </dsp:txXfrm>
    </dsp:sp>
    <dsp:sp modelId="{87E7E03B-3DDB-4257-93C6-6407B7F298D3}">
      <dsp:nvSpPr>
        <dsp:cNvPr id="0" name=""/>
        <dsp:cNvSpPr/>
      </dsp:nvSpPr>
      <dsp:spPr>
        <a:xfrm rot="10800000">
          <a:off x="0" y="2072321"/>
          <a:ext cx="4697730" cy="2091749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Izvođenje radne operacije na način protivan pravilima zaštite na radu </a:t>
          </a:r>
          <a:r>
            <a:rPr lang="pl-PL" sz="2400" kern="1200" dirty="0"/>
            <a:t>	</a:t>
          </a:r>
          <a:endParaRPr lang="en-US" sz="2400" kern="1200" dirty="0"/>
        </a:p>
      </dsp:txBody>
      <dsp:txXfrm rot="10800000">
        <a:off x="0" y="2072321"/>
        <a:ext cx="4697730" cy="1359156"/>
      </dsp:txXfrm>
    </dsp:sp>
    <dsp:sp modelId="{5650BD75-C855-4138-A5BD-2B069205DED7}">
      <dsp:nvSpPr>
        <dsp:cNvPr id="0" name=""/>
        <dsp:cNvSpPr/>
      </dsp:nvSpPr>
      <dsp:spPr>
        <a:xfrm rot="10800000">
          <a:off x="0" y="972"/>
          <a:ext cx="4697730" cy="2091749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Ozljeda na radu: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972"/>
        <a:ext cx="4697730" cy="734203"/>
      </dsp:txXfrm>
    </dsp:sp>
    <dsp:sp modelId="{49B90C90-161F-455D-8075-0E75604C8E07}">
      <dsp:nvSpPr>
        <dsp:cNvPr id="0" name=""/>
        <dsp:cNvSpPr/>
      </dsp:nvSpPr>
      <dsp:spPr>
        <a:xfrm>
          <a:off x="0" y="735176"/>
          <a:ext cx="2348865" cy="6254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radnom mjestu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35176"/>
        <a:ext cx="2348865" cy="625433"/>
      </dsp:txXfrm>
    </dsp:sp>
    <dsp:sp modelId="{FB65EE82-C77F-421D-ABD9-244519640A36}">
      <dsp:nvSpPr>
        <dsp:cNvPr id="0" name=""/>
        <dsp:cNvSpPr/>
      </dsp:nvSpPr>
      <dsp:spPr>
        <a:xfrm>
          <a:off x="2348865" y="735176"/>
          <a:ext cx="2348865" cy="62543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putu od posla do kuće i od kuće do posla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865" y="735176"/>
        <a:ext cx="2348865" cy="625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90CCB-1E7C-4DE7-9300-753B59FC9218}">
      <dsp:nvSpPr>
        <dsp:cNvPr id="0" name=""/>
        <dsp:cNvSpPr/>
      </dsp:nvSpPr>
      <dsp:spPr>
        <a:xfrm>
          <a:off x="0" y="3322370"/>
          <a:ext cx="4697730" cy="21798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0" y="3322370"/>
        <a:ext cx="4697730" cy="2179834"/>
      </dsp:txXfrm>
    </dsp:sp>
    <dsp:sp modelId="{6215C799-7166-4110-A8A0-EB94F0489CF8}">
      <dsp:nvSpPr>
        <dsp:cNvPr id="0" name=""/>
        <dsp:cNvSpPr/>
      </dsp:nvSpPr>
      <dsp:spPr>
        <a:xfrm rot="10800000">
          <a:off x="0" y="2482"/>
          <a:ext cx="4697730" cy="3352586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Javiti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odmah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najkasnije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roku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od 24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sata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liječniku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neposrednom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rukovoditelju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neposredni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rukovoditelj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treba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dostaviti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internu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prijavu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povredi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odgovornoj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osobi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za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zaštitu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radu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tvrtci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</a:p>
      </dsp:txBody>
      <dsp:txXfrm rot="10800000">
        <a:off x="0" y="2482"/>
        <a:ext cx="4697730" cy="21784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B37AD-50D6-4218-8C5F-5559192A770C}">
      <dsp:nvSpPr>
        <dsp:cNvPr id="0" name=""/>
        <dsp:cNvSpPr/>
      </dsp:nvSpPr>
      <dsp:spPr>
        <a:xfrm>
          <a:off x="0" y="205298"/>
          <a:ext cx="4697730" cy="10003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Provođenje zaštite na radu u RH regulirano je Zakonom o zaštiti na radu (NN 71/14, 118/14, 94/18 i 96/18) te pratećim propisima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33" y="254131"/>
        <a:ext cx="4600064" cy="902684"/>
      </dsp:txXfrm>
    </dsp:sp>
    <dsp:sp modelId="{7A9DC4D7-7902-4F13-B3B1-0D252CB5D6E1}">
      <dsp:nvSpPr>
        <dsp:cNvPr id="0" name=""/>
        <dsp:cNvSpPr/>
      </dsp:nvSpPr>
      <dsp:spPr>
        <a:xfrm>
          <a:off x="0" y="1260368"/>
          <a:ext cx="4697730" cy="100035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Zaštitu na radu provode </a:t>
          </a:r>
          <a:r>
            <a:rPr lang="hr-HR" sz="19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poslodavci i radnic</a:t>
          </a:r>
          <a:r>
            <a:rPr lang="hr-HR" sz="19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33" y="1309201"/>
        <a:ext cx="4600064" cy="902684"/>
      </dsp:txXfrm>
    </dsp:sp>
    <dsp:sp modelId="{959516E6-42F8-4E1A-AA3A-1183BC8DB56A}">
      <dsp:nvSpPr>
        <dsp:cNvPr id="0" name=""/>
        <dsp:cNvSpPr/>
      </dsp:nvSpPr>
      <dsp:spPr>
        <a:xfrm>
          <a:off x="0" y="2315438"/>
          <a:ext cx="4697730" cy="100035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Obveze i prava: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33" y="2364271"/>
        <a:ext cx="4600064" cy="902684"/>
      </dsp:txXfrm>
    </dsp:sp>
    <dsp:sp modelId="{2AD309B9-1CCB-4482-91C4-E322D70C11EA}">
      <dsp:nvSpPr>
        <dsp:cNvPr id="0" name=""/>
        <dsp:cNvSpPr/>
      </dsp:nvSpPr>
      <dsp:spPr>
        <a:xfrm>
          <a:off x="0" y="3315789"/>
          <a:ext cx="4697730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Obijanje rada na radnom mjestu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Udaljavanje s radnog mjesta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Uočavanje nepravilnosti</a:t>
          </a:r>
          <a:endParaRPr lang="en-US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Prijava ozljede na radu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15789"/>
        <a:ext cx="4697730" cy="983250"/>
      </dsp:txXfrm>
    </dsp:sp>
    <dsp:sp modelId="{AD1ADDC6-861D-48D0-889D-790F8A616EC7}">
      <dsp:nvSpPr>
        <dsp:cNvPr id="0" name=""/>
        <dsp:cNvSpPr/>
      </dsp:nvSpPr>
      <dsp:spPr>
        <a:xfrm>
          <a:off x="0" y="4299039"/>
          <a:ext cx="4697730" cy="10003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Neposredni ovlaštenik/rukovoditelj/odgovorna osoba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33" y="4347872"/>
        <a:ext cx="4600064" cy="9026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FE2D7-0D04-43CE-8F8D-FB6FFAB09312}">
      <dsp:nvSpPr>
        <dsp:cNvPr id="0" name=""/>
        <dsp:cNvSpPr/>
      </dsp:nvSpPr>
      <dsp:spPr>
        <a:xfrm>
          <a:off x="0" y="43568"/>
          <a:ext cx="3886200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Mehanički izvori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60" y="67128"/>
        <a:ext cx="3839080" cy="435505"/>
      </dsp:txXfrm>
    </dsp:sp>
    <dsp:sp modelId="{D5AAC9BD-C33D-49DD-8684-4ADAE39B9DA8}">
      <dsp:nvSpPr>
        <dsp:cNvPr id="0" name=""/>
        <dsp:cNvSpPr/>
      </dsp:nvSpPr>
      <dsp:spPr>
        <a:xfrm>
          <a:off x="0" y="583793"/>
          <a:ext cx="3886200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Električna struj</a:t>
          </a:r>
          <a:r>
            <a:rPr lang="hr-HR" sz="2000" kern="1200" dirty="0"/>
            <a:t>a </a:t>
          </a:r>
          <a:endParaRPr lang="en-US" sz="2000" kern="1200" dirty="0"/>
        </a:p>
      </dsp:txBody>
      <dsp:txXfrm>
        <a:off x="23560" y="607353"/>
        <a:ext cx="3839080" cy="435505"/>
      </dsp:txXfrm>
    </dsp:sp>
    <dsp:sp modelId="{0E882EDD-744A-47D6-B061-04DE6A94C956}">
      <dsp:nvSpPr>
        <dsp:cNvPr id="0" name=""/>
        <dsp:cNvSpPr/>
      </dsp:nvSpPr>
      <dsp:spPr>
        <a:xfrm>
          <a:off x="0" y="1124019"/>
          <a:ext cx="3886200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Kretanje pri radu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60" y="1147579"/>
        <a:ext cx="3839080" cy="435505"/>
      </dsp:txXfrm>
    </dsp:sp>
    <dsp:sp modelId="{F8ABC07F-5BA0-4D59-80B9-6645A4FBCB72}">
      <dsp:nvSpPr>
        <dsp:cNvPr id="0" name=""/>
        <dsp:cNvSpPr/>
      </dsp:nvSpPr>
      <dsp:spPr>
        <a:xfrm>
          <a:off x="0" y="1664244"/>
          <a:ext cx="3886200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Radni okoliš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60" y="1687804"/>
        <a:ext cx="3839080" cy="435505"/>
      </dsp:txXfrm>
    </dsp:sp>
    <dsp:sp modelId="{A02FE1F5-5258-455E-998D-ACF22B8F041A}">
      <dsp:nvSpPr>
        <dsp:cNvPr id="0" name=""/>
        <dsp:cNvSpPr/>
      </dsp:nvSpPr>
      <dsp:spPr>
        <a:xfrm>
          <a:off x="0" y="2204469"/>
          <a:ext cx="3886200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Kemijski izvori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60" y="2228029"/>
        <a:ext cx="3839080" cy="435505"/>
      </dsp:txXfrm>
    </dsp:sp>
    <dsp:sp modelId="{31E4B858-78F4-4F35-B880-B6B8A505A392}">
      <dsp:nvSpPr>
        <dsp:cNvPr id="0" name=""/>
        <dsp:cNvSpPr/>
      </dsp:nvSpPr>
      <dsp:spPr>
        <a:xfrm>
          <a:off x="0" y="2744694"/>
          <a:ext cx="3886200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Buka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60" y="2768254"/>
        <a:ext cx="3839080" cy="435505"/>
      </dsp:txXfrm>
    </dsp:sp>
    <dsp:sp modelId="{5998378A-4390-4A14-A432-39B865D5CFF3}">
      <dsp:nvSpPr>
        <dsp:cNvPr id="0" name=""/>
        <dsp:cNvSpPr/>
      </dsp:nvSpPr>
      <dsp:spPr>
        <a:xfrm>
          <a:off x="0" y="3284919"/>
          <a:ext cx="3886200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Mikroklima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60" y="3308479"/>
        <a:ext cx="3839080" cy="435505"/>
      </dsp:txXfrm>
    </dsp:sp>
    <dsp:sp modelId="{F4A36996-912F-4151-BF27-A60AED45B1D1}">
      <dsp:nvSpPr>
        <dsp:cNvPr id="0" name=""/>
        <dsp:cNvSpPr/>
      </dsp:nvSpPr>
      <dsp:spPr>
        <a:xfrm>
          <a:off x="0" y="3825144"/>
          <a:ext cx="3886200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Štetna zračenja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60" y="3848704"/>
        <a:ext cx="3839080" cy="4355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98C24-A737-4039-BCEF-9D7C8527939C}">
      <dsp:nvSpPr>
        <dsp:cNvPr id="0" name=""/>
        <dsp:cNvSpPr/>
      </dsp:nvSpPr>
      <dsp:spPr>
        <a:xfrm>
          <a:off x="1167947" y="233537"/>
          <a:ext cx="1550305" cy="155030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Nezaštićeni dijelovi stroja koji rotiraju (osovine, remenice, spojke)</a:t>
          </a:r>
          <a:endParaRPr lang="en-US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5523" y="233537"/>
        <a:ext cx="775153" cy="1279002"/>
      </dsp:txXfrm>
    </dsp:sp>
    <dsp:sp modelId="{E014B6AC-ED44-44FA-BB24-19B1D0BAB599}">
      <dsp:nvSpPr>
        <dsp:cNvPr id="0" name=""/>
        <dsp:cNvSpPr/>
      </dsp:nvSpPr>
      <dsp:spPr>
        <a:xfrm rot="5400000">
          <a:off x="2334926" y="1400516"/>
          <a:ext cx="1550305" cy="155030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Dijelovi stroja koji izvode pravolinijska gibanja i mjesta gdje mogu doći do uklještenja (remenice, zupčanici, štance …) </a:t>
          </a:r>
          <a:endParaRPr lang="en-US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06230" y="1788092"/>
        <a:ext cx="1279002" cy="775153"/>
      </dsp:txXfrm>
    </dsp:sp>
    <dsp:sp modelId="{165095D8-D2DA-4690-A304-1E07369BE1B2}">
      <dsp:nvSpPr>
        <dsp:cNvPr id="0" name=""/>
        <dsp:cNvSpPr/>
      </dsp:nvSpPr>
      <dsp:spPr>
        <a:xfrm rot="10800000">
          <a:off x="1167947" y="2567495"/>
          <a:ext cx="1550305" cy="155030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Mjesta gdje može doći do odvajanja čestica</a:t>
          </a:r>
          <a:endParaRPr lang="en-US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55523" y="2838798"/>
        <a:ext cx="775153" cy="1279002"/>
      </dsp:txXfrm>
    </dsp:sp>
    <dsp:sp modelId="{E844A851-4EFA-4784-B655-760F30B2C4B0}">
      <dsp:nvSpPr>
        <dsp:cNvPr id="0" name=""/>
        <dsp:cNvSpPr/>
      </dsp:nvSpPr>
      <dsp:spPr>
        <a:xfrm rot="16200000">
          <a:off x="968" y="1400516"/>
          <a:ext cx="1550305" cy="155030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Oštri i šiljasti predmeti u stanju mirovanja </a:t>
          </a:r>
          <a:endParaRPr lang="en-US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969" y="1788092"/>
        <a:ext cx="1279002" cy="775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9B615-926C-452B-88D3-D01477F6290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4A6F6-B093-457E-9E65-CB3F6F83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91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2768B-368F-4955-A177-BC185E64F6C0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E849A-B721-48F0-AFAB-803856FB1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1710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E849A-B721-48F0-AFAB-803856FB1F75}" type="slidenum">
              <a:rPr lang="hr-HR" smtClean="0"/>
              <a:t>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693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E849A-B721-48F0-AFAB-803856FB1F75}" type="slidenum">
              <a:rPr lang="hr-HR" smtClean="0"/>
              <a:t>33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19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067A-62DE-469B-87C1-E0D0AF1FB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7F9E8-2DA7-44C8-A735-27183DEC2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81C42-F4E6-46D6-A029-D044F746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1690-464B-45E9-9BA5-29880CFF0C07}" type="datetime1">
              <a:rPr lang="en-GB" smtClean="0"/>
              <a:t>03/11/2021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61EF7-5584-4AD7-898C-E75DF701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ALFA ATEST d.o.o.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D6E7E-EA7A-4EFF-876E-8CCE95E8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1A95-CE36-4F0B-BD52-A28505E4A8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10497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5BDB-E6E5-47B0-9B5B-0E402B9C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719FA-1D22-45AD-A924-1087963F0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152D6-F7F2-4F9C-8FFE-FFEC9E59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1690-464B-45E9-9BA5-29880CFF0C07}" type="datetime1">
              <a:rPr lang="en-GB" smtClean="0"/>
              <a:t>03/11/2021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239A0-1189-473D-B170-FE228641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ALFA ATEST d.o.o.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25AD7-966A-4B54-8102-90431A5D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1A95-CE36-4F0B-BD52-A28505E4A8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44049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606BB-EBDB-4364-A014-C9843C3E8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E636E-343E-40B4-B165-0A566ED0C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BA453-81FF-48FF-8B3A-3BEC219E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1690-464B-45E9-9BA5-29880CFF0C07}" type="datetime1">
              <a:rPr lang="en-GB" smtClean="0"/>
              <a:t>03/11/2021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11EAC-427C-4244-87C0-C10FC2B5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ALFA ATEST d.o.o.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4C9EF-C3DE-456A-8977-4112C415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1A95-CE36-4F0B-BD52-A28505E4A8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32813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774F-461C-47F0-BC94-4EA08B4F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3CD22-2FCE-4C16-8F3E-09BFBE20A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EF28D-D853-46C5-9BB8-C6F1F237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1690-464B-45E9-9BA5-29880CFF0C07}" type="datetime1">
              <a:rPr lang="en-GB" smtClean="0"/>
              <a:t>03/11/2021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E044-B64F-4DCD-B0EE-B52CB49B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ALFA ATEST d.o.o.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ED493-FC77-409C-A57F-89A43B5A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1A95-CE36-4F0B-BD52-A28505E4A8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26688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4CE8-03F1-4554-961E-B49EAD2B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E650E-9FA5-4016-B523-7CC9ABC03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2CE9A-3BDF-4EA0-A79E-C3611E55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1690-464B-45E9-9BA5-29880CFF0C07}" type="datetime1">
              <a:rPr lang="en-GB" smtClean="0"/>
              <a:t>03/11/2021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3D0F2-4F24-475C-8715-642FAAEC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ALFA ATEST d.o.o.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DE0E4-34EA-4E43-8509-E232D0CC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1A95-CE36-4F0B-BD52-A28505E4A8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86030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3C151-3FA3-44B6-AC1D-C1982B9B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60306-78AE-4ABB-A7A0-AAA5B3676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36F98-97D4-4C34-A08E-EB35E05F1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1C1E8-1798-459C-9AC6-18121292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1690-464B-45E9-9BA5-29880CFF0C07}" type="datetime1">
              <a:rPr lang="en-GB" smtClean="0"/>
              <a:t>03/11/2021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CB2E5-BD36-4908-84E7-8B90D689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ALFA ATEST d.o.o.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5F7F5-0457-407B-B864-821DFBF5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1A95-CE36-4F0B-BD52-A28505E4A8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39600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FB7F-DB3A-4EF2-A0FB-AEADD144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35CFC-97EF-4A10-8D13-398CF0241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F55C-7FAE-4DD3-B520-1027CFBA3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42EEE-30F7-4353-A3F3-A6C2F69C2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5EF2F-68A8-4C06-A5A6-41076150A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EF699-E107-45CB-BEC4-4C3CDB8F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1690-464B-45E9-9BA5-29880CFF0C07}" type="datetime1">
              <a:rPr lang="en-GB" smtClean="0"/>
              <a:t>03/11/2021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755CF-45D8-48A3-87E4-5CC3FF5F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ALFA ATEST d.o.o.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3B84F-25AA-45A7-973F-DF0E323E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1A95-CE36-4F0B-BD52-A28505E4A8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4711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D15D-26A4-42E9-ADCE-28FB2A5E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6953D-E870-413E-A3F8-F6EA0E23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1690-464B-45E9-9BA5-29880CFF0C07}" type="datetime1">
              <a:rPr lang="en-GB" smtClean="0"/>
              <a:t>03/11/2021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2EE8C-93E1-4D8D-BBC7-37431366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ALFA ATEST d.o.o.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EA014-124E-4CA4-A4D2-1B0311F1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1A95-CE36-4F0B-BD52-A28505E4A8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58695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20889-AD13-47B9-8EFF-DBD999FE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1690-464B-45E9-9BA5-29880CFF0C07}" type="datetime1">
              <a:rPr lang="en-GB" smtClean="0"/>
              <a:t>03/11/2021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0A753-7840-48DD-A94F-4877E504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ALFA ATEST d.o.o.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2E1D0-EEB5-4B24-ACDC-FDEE536B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1A95-CE36-4F0B-BD52-A28505E4A8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01891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E0194-EC46-4E76-99FD-8CFFADE0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42DCA-C29C-4DF1-8BB8-27D81F854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5BDA5-0C10-48E5-BA58-6325FE38E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0E95E-1A22-4724-A68E-40CFE7568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1690-464B-45E9-9BA5-29880CFF0C07}" type="datetime1">
              <a:rPr lang="en-GB" smtClean="0"/>
              <a:t>03/11/2021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8AB4D-86CF-42C7-9C04-A0A37B2A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ALFA ATEST d.o.o.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9DD4-7753-449B-938F-FCC5F75A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1A95-CE36-4F0B-BD52-A28505E4A8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915928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7545-FC33-497A-A815-02637E18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71458-4D26-472C-8B1D-400DA222C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5EB19-F3A4-4A35-A972-C67483DC2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778FA-3C2C-4CA6-B767-9E9C28CE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1690-464B-45E9-9BA5-29880CFF0C07}" type="datetime1">
              <a:rPr lang="en-GB" smtClean="0"/>
              <a:t>03/11/2021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D543E-FA77-4549-BF64-0680BD7B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ALFA ATEST d.o.o.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C1E45-1213-4D1E-B836-CDC9B9CA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1A95-CE36-4F0B-BD52-A28505E4A8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46795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011FF-71A0-4230-B3ED-254F704C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02374-875E-472A-831B-EB3DB7410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3DC18-E4E9-4FEC-A560-F07A67A96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31690-464B-45E9-9BA5-29880CFF0C07}" type="datetime1">
              <a:rPr lang="en-GB" smtClean="0"/>
              <a:t>03/11/2021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87576-BD6F-4776-9AC5-09C53121D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ALFA ATEST d.o.o.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B1642-F977-4602-90F3-D3D142FD2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1A95-CE36-4F0B-BD52-A28505E4A8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31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5">
            <a:extLst>
              <a:ext uri="{FF2B5EF4-FFF2-40B4-BE49-F238E27FC236}">
                <a16:creationId xmlns:a16="http://schemas.microsoft.com/office/drawing/2014/main" id="{6753DD0A-FA63-470F-8543-DF632B12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85736"/>
            <a:ext cx="9144000" cy="2372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754880"/>
            <a:ext cx="7886700" cy="932688"/>
          </a:xfrm>
        </p:spPr>
        <p:txBody>
          <a:bodyPr>
            <a:normAutofit fontScale="90000"/>
          </a:bodyPr>
          <a:lstStyle/>
          <a:p>
            <a:r>
              <a:rPr lang="hr-HR" sz="1900" dirty="0">
                <a:solidFill>
                  <a:schemeClr val="bg1"/>
                </a:solidFill>
              </a:rPr>
              <a:t> </a:t>
            </a:r>
            <a:br>
              <a:rPr lang="hr-HR" sz="1900" dirty="0">
                <a:solidFill>
                  <a:schemeClr val="bg1"/>
                </a:solidFill>
              </a:rPr>
            </a:br>
            <a:br>
              <a:rPr lang="hr-HR" sz="1900" dirty="0">
                <a:solidFill>
                  <a:schemeClr val="bg1"/>
                </a:solidFill>
              </a:rPr>
            </a:br>
            <a:r>
              <a:rPr lang="hr-H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 NA RADU</a:t>
            </a:r>
            <a:endParaRPr lang="en-GB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815584"/>
            <a:ext cx="7886700" cy="420624"/>
          </a:xfrm>
        </p:spPr>
        <p:txBody>
          <a:bodyPr anchor="t">
            <a:normAutofit/>
          </a:bodyPr>
          <a:lstStyle/>
          <a:p>
            <a:r>
              <a:rPr lang="hr-HR" sz="240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en-GB" sz="24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0CE12-5930-4997-BC29-2A56A6DB2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07976"/>
            <a:ext cx="7886699" cy="2523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0436F7-D896-4521-BBA4-C584ABAC2529}"/>
              </a:ext>
            </a:extLst>
          </p:cNvPr>
          <p:cNvSpPr txBox="1"/>
          <p:nvPr/>
        </p:nvSpPr>
        <p:spPr>
          <a:xfrm>
            <a:off x="6660232" y="5589240"/>
            <a:ext cx="35809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Hrvatske</a:t>
            </a:r>
            <a:r>
              <a:rPr lang="en-US" sz="1200" dirty="0"/>
              <a:t> </a:t>
            </a:r>
            <a:r>
              <a:rPr lang="en-US" sz="1200" dirty="0" err="1"/>
              <a:t>mornarice</a:t>
            </a:r>
            <a:r>
              <a:rPr lang="en-US" sz="1200" dirty="0"/>
              <a:t> 1k, Split</a:t>
            </a:r>
          </a:p>
          <a:p>
            <a:r>
              <a:rPr lang="en-US" sz="1200" dirty="0"/>
              <a:t>OIB 21777333810</a:t>
            </a:r>
          </a:p>
          <a:p>
            <a:r>
              <a:rPr lang="en-US" sz="1200" dirty="0"/>
              <a:t>Tel + 385 21 340 140; 485-100</a:t>
            </a:r>
          </a:p>
          <a:p>
            <a:r>
              <a:rPr lang="en-US" sz="1200" dirty="0"/>
              <a:t>Fax + 385 21 340-148</a:t>
            </a:r>
          </a:p>
          <a:p>
            <a:r>
              <a:rPr lang="en-US" sz="1200" dirty="0"/>
              <a:t>e–mail: ingatest@ingatest.hr</a:t>
            </a:r>
          </a:p>
          <a:p>
            <a:r>
              <a:rPr lang="en-US" sz="1200" dirty="0"/>
              <a:t>www.ingatest.hr</a:t>
            </a:r>
          </a:p>
        </p:txBody>
      </p:sp>
    </p:spTree>
    <p:extLst>
      <p:ext uri="{BB962C8B-B14F-4D97-AF65-F5344CB8AC3E}">
        <p14:creationId xmlns:p14="http://schemas.microsoft.com/office/powerpoint/2010/main" val="289196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Mehanički izvori opasnosti</a:t>
            </a:r>
          </a:p>
        </p:txBody>
      </p:sp>
      <p:graphicFrame>
        <p:nvGraphicFramePr>
          <p:cNvPr id="10" name="Rezervirano mjesto sadržaja 4">
            <a:extLst>
              <a:ext uri="{FF2B5EF4-FFF2-40B4-BE49-F238E27FC236}">
                <a16:creationId xmlns:a16="http://schemas.microsoft.com/office/drawing/2014/main" id="{9AAB0148-30AF-4925-9873-22B18AC7ADC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6583473"/>
              </p:ext>
            </p:extLst>
          </p:nvPr>
        </p:nvGraphicFramePr>
        <p:xfrm>
          <a:off x="6286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8E15B2C-6F4B-495C-8075-FE4F7ED3E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2924944"/>
            <a:ext cx="36480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9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Mehanički izvori opasnosti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Kontroliranje strojeva, aparata i instrumenata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Mehaničke zaštitne naprave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Prijava kvara ili neispravnosti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Rukovanje aparatima, prenošenje, dodavanje, održavanje.</a:t>
            </a:r>
          </a:p>
          <a:p>
            <a:endParaRPr lang="hr-HR" sz="1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erson using anvil">
            <a:extLst>
              <a:ext uri="{FF2B5EF4-FFF2-40B4-BE49-F238E27FC236}">
                <a16:creationId xmlns:a16="http://schemas.microsoft.com/office/drawing/2014/main" id="{053A5944-895B-464B-8F21-B5AF90851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96" y="1920663"/>
            <a:ext cx="4514498" cy="30134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8924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86696" y="629266"/>
            <a:ext cx="3708114" cy="162232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Električna struja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86697" y="2438400"/>
            <a:ext cx="3708113" cy="378541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Izvori opasnosti: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Uređaji i instalacije koji nisu izvedeni u skladu s pravilima zaštite na radu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Uređaji na kojima je došlo do kvara ili oštećenja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Opasnost od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indirektnog napona dodira</a:t>
            </a: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metalna kućišta strojeva i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uređaja pod napon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 radi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kvara zbog proboja izolacije</a:t>
            </a: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Maksimalni dozvoljeni napon dodira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kućištima i trošilima - 50V</a:t>
            </a:r>
          </a:p>
          <a:p>
            <a:pPr lvl="1"/>
            <a:endParaRPr lang="vi-VN" sz="1600" dirty="0"/>
          </a:p>
          <a:p>
            <a:endParaRPr lang="hr-HR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9712" y="0"/>
            <a:ext cx="45742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186" y="557784"/>
            <a:ext cx="384765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28723-9984-4AE4-855A-1AD38E59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106" y="2403942"/>
            <a:ext cx="2857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hr-HR" sz="4000" dirty="0">
                <a:latin typeface="Calibri" panose="020F0502020204030204" pitchFamily="34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Električna struja</a:t>
            </a:r>
            <a:br>
              <a:rPr lang="hr-HR" sz="4000" dirty="0">
                <a:latin typeface="Calibri" panose="020F0502020204030204" pitchFamily="34" charset="0"/>
              </a:rPr>
            </a:b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Pravilno izvlačenje utikača iz utičnice: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povlačenjem za </a:t>
            </a:r>
            <a:r>
              <a:rPr lang="hr-H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tijelo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utikača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Krpanje osigurača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NIJE DOZVOLJENO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Oštećeni kabel alata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Održavanje radnog mjesta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Slučajni dodir</a:t>
            </a:r>
          </a:p>
          <a:p>
            <a:endParaRPr lang="en-GB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AEB913-C46E-4DDD-8B2B-E5CDB4A7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825625"/>
            <a:ext cx="4338018" cy="26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2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Električna struja - ozljeda</a:t>
            </a:r>
          </a:p>
        </p:txBody>
      </p:sp>
      <p:graphicFrame>
        <p:nvGraphicFramePr>
          <p:cNvPr id="7" name="Rezervirano mjesto sadržaja 1">
            <a:extLst>
              <a:ext uri="{FF2B5EF4-FFF2-40B4-BE49-F238E27FC236}">
                <a16:creationId xmlns:a16="http://schemas.microsoft.com/office/drawing/2014/main" id="{A6510DE6-8FBF-48AB-AF78-FAAAB0764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563808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28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Električna struja - mjere zaštite</a:t>
            </a:r>
          </a:p>
        </p:txBody>
      </p:sp>
      <p:graphicFrame>
        <p:nvGraphicFramePr>
          <p:cNvPr id="7" name="Rezervirano mjesto sadržaja 1">
            <a:extLst>
              <a:ext uri="{FF2B5EF4-FFF2-40B4-BE49-F238E27FC236}">
                <a16:creationId xmlns:a16="http://schemas.microsoft.com/office/drawing/2014/main" id="{6A1A5D59-1797-474D-995D-9E03EEC35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494804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98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Kretanje pri radu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Kretanje osoba, strojeva i transportnih sredstava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Površine za kretanje radnika i transportnih sredstava </a:t>
            </a:r>
            <a:endParaRPr lang="hr-H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Čiste, slobodne i prohodne površine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Ravne, glatke, ali ne klizave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Glavni prolazi za ljude u radnim prostorijama moraju biti široki najmanje  150 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82548-1AAB-49F1-8011-B864D130D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22421"/>
            <a:ext cx="3816424" cy="19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7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Kretanje pri radu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vi-VN" sz="1600" dirty="0">
                <a:latin typeface="+mj-lt"/>
              </a:rPr>
              <a:t>Nepridržavanje određenih pravila ZNR često mogu biti uzrokom težih tjelesnih ozljeda: </a:t>
            </a:r>
            <a:endParaRPr lang="hr-HR" sz="16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vi-VN" sz="1600" dirty="0">
                <a:latin typeface="+mj-lt"/>
              </a:rPr>
              <a:t>pad radnika na nivou kretanja, </a:t>
            </a:r>
            <a:endParaRPr lang="hr-HR" sz="16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vi-VN" sz="1600" dirty="0">
                <a:latin typeface="+mj-lt"/>
              </a:rPr>
              <a:t>pad s povišenih mjesta, </a:t>
            </a:r>
            <a:endParaRPr lang="hr-HR" sz="16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vi-VN" sz="1600" dirty="0">
                <a:latin typeface="+mj-lt"/>
              </a:rPr>
              <a:t>padovi u otvore na podovima i dr.; </a:t>
            </a:r>
            <a:endParaRPr lang="hr-HR" sz="16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vi-VN" sz="1600" dirty="0">
                <a:latin typeface="+mj-lt"/>
              </a:rPr>
              <a:t>prignječenja i  udari transportnih sredstava</a:t>
            </a:r>
            <a:endParaRPr lang="hr-HR" sz="16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vi-VN" sz="1600" dirty="0">
                <a:latin typeface="+mj-lt"/>
              </a:rPr>
              <a:t>ispadanje sredstava rada i dr.</a:t>
            </a:r>
          </a:p>
          <a:p>
            <a:endParaRPr lang="hr-HR" sz="1600" dirty="0"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96" y="1751370"/>
            <a:ext cx="4514498" cy="33520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81869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Kretanje pri radu- ljestve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Jednokrake ljestve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Rukohvat prijenosnih ljestava mora nadvisivati etažu na koju se penjemo za minimalno 75 cm mjereno okomito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Jednokrake prijenosne ljestve, da bi se onemogućilo prevrtanje i spriječilo savijanje pri korištenju, postavljaju se na objekt pod kutom od 75º.  </a:t>
            </a:r>
          </a:p>
          <a:p>
            <a:pPr marL="630936" lvl="2" indent="0">
              <a:buNone/>
            </a:pPr>
            <a:endParaRPr lang="hr-HR" sz="1700" dirty="0">
              <a:latin typeface="Calibri" panose="020F0502020204030204" pitchFamily="34" charset="0"/>
            </a:endParaRPr>
          </a:p>
          <a:p>
            <a:endParaRPr lang="hr-HR" sz="1700" dirty="0"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k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2430" y="807593"/>
            <a:ext cx="4478430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677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Kretanje pri radu- ljestve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Dvokrake ljestve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Učvršćene lancem, konopom, radi sprječavanja razmicanja</a:t>
            </a:r>
          </a:p>
          <a:p>
            <a:pPr marL="630936" lvl="2" indent="0">
              <a:buNone/>
            </a:pPr>
            <a:endParaRPr lang="hr-HR" sz="1700" dirty="0">
              <a:latin typeface="Calibri" panose="020F0502020204030204" pitchFamily="34" charset="0"/>
            </a:endParaRPr>
          </a:p>
          <a:p>
            <a:endParaRPr lang="hr-HR" sz="1700" dirty="0"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9B42EF-FE85-4DE8-84CB-A144AD6B0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331" y="570207"/>
            <a:ext cx="1798628" cy="2569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2A0663-6B6D-4588-B688-739B4600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322" y="3075135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4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Općenito o zaštiti na radu</a:t>
            </a:r>
          </a:p>
        </p:txBody>
      </p:sp>
      <p:graphicFrame>
        <p:nvGraphicFramePr>
          <p:cNvPr id="7" name="Rezervirano mjesto sadržaja 1">
            <a:extLst>
              <a:ext uri="{FF2B5EF4-FFF2-40B4-BE49-F238E27FC236}">
                <a16:creationId xmlns:a16="http://schemas.microsoft.com/office/drawing/2014/main" id="{D0FFA3E3-193B-46CA-888E-24B942CA1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441740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261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Kretanje pri radu- Rad na visini</a:t>
            </a:r>
          </a:p>
        </p:txBody>
      </p:sp>
      <p:graphicFrame>
        <p:nvGraphicFramePr>
          <p:cNvPr id="7" name="Rezervirano mjesto sadržaja 1">
            <a:extLst>
              <a:ext uri="{FF2B5EF4-FFF2-40B4-BE49-F238E27FC236}">
                <a16:creationId xmlns:a16="http://schemas.microsoft.com/office/drawing/2014/main" id="{05EAC9AF-878E-4BFB-A571-3DB4A63A9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090833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394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28650" y="557190"/>
            <a:ext cx="7886700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</a:t>
            </a:r>
            <a:r>
              <a:rPr lang="en-US" sz="45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4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visini</a:t>
            </a:r>
            <a:r>
              <a:rPr lang="en-US" sz="4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5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zaštitna</a:t>
            </a:r>
            <a:r>
              <a:rPr lang="en-US" sz="4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oprema</a:t>
            </a:r>
            <a:endParaRPr lang="en-US" sz="4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b="3466"/>
          <a:stretch/>
        </p:blipFill>
        <p:spPr bwMode="auto">
          <a:xfrm>
            <a:off x="137090" y="2558694"/>
            <a:ext cx="2120899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/>
          <a:stretch/>
        </p:blipFill>
        <p:spPr>
          <a:xfrm>
            <a:off x="2385570" y="2558694"/>
            <a:ext cx="2120898" cy="3731891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r="33480"/>
          <a:stretch/>
        </p:blipFill>
        <p:spPr bwMode="auto">
          <a:xfrm>
            <a:off x="4634049" y="2558694"/>
            <a:ext cx="2120899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1" r="23872" b="-2"/>
          <a:stretch/>
        </p:blipFill>
        <p:spPr bwMode="auto">
          <a:xfrm>
            <a:off x="6882529" y="2558694"/>
            <a:ext cx="2120899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3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Kretanje pri radu-prijenos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Prenošenje dugačkih predmeta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Podizanje tereta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Maksimalne težine tereta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žene 15 kg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muškarci 25 kg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Skupno podizanje tereta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Ozljede uzrokovane nepravilnim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prenošenjem tereta</a:t>
            </a:r>
          </a:p>
          <a:p>
            <a:pPr marL="630936" lvl="2" indent="0">
              <a:buNone/>
            </a:pPr>
            <a:endParaRPr lang="hr-HR" sz="1700" dirty="0">
              <a:latin typeface="Calibri" panose="020F0502020204030204" pitchFamily="34" charset="0"/>
            </a:endParaRPr>
          </a:p>
          <a:p>
            <a:endParaRPr lang="hr-HR" sz="1700" dirty="0"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2FFC0-B3CA-4686-9956-53C5D5F3F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79" y="908720"/>
            <a:ext cx="2914650" cy="194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0D2CC-3C5E-4D82-80E6-E476DFAB6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957" y="3068960"/>
            <a:ext cx="2631182" cy="21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81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Radna okolina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</a:rPr>
              <a:t>Mikroklima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</a:rPr>
              <a:t>Temperatura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</a:rPr>
              <a:t>Vlažnost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</a:rPr>
              <a:t>Brzina strujanja zraka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</a:rPr>
              <a:t>Buka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</a:rPr>
              <a:t>Maksimalna stalna </a:t>
            </a:r>
          </a:p>
          <a:p>
            <a:pPr marL="916686" lvl="2" indent="-285750"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</a:rPr>
              <a:t>vrijednost intenziteta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</a:rPr>
              <a:t>Kemijske štetnosti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</a:rPr>
              <a:t>Kruto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</a:rPr>
              <a:t>Plinovito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</a:rPr>
              <a:t>Tekuće</a:t>
            </a:r>
          </a:p>
          <a:p>
            <a:pPr lvl="1"/>
            <a:endParaRPr lang="hr-HR" sz="1600" dirty="0"/>
          </a:p>
          <a:p>
            <a:endParaRPr lang="hr-HR" sz="1600" dirty="0"/>
          </a:p>
          <a:p>
            <a:pPr marL="393192" lvl="1" indent="0">
              <a:buNone/>
            </a:pPr>
            <a:endParaRPr lang="hr-HR" sz="1600" dirty="0"/>
          </a:p>
          <a:p>
            <a:pPr lvl="1"/>
            <a:endParaRPr lang="hr-HR" sz="1600" dirty="0"/>
          </a:p>
          <a:p>
            <a:pPr lvl="1"/>
            <a:endParaRPr lang="hr-HR" sz="1600" dirty="0"/>
          </a:p>
          <a:p>
            <a:pPr marL="393192" lvl="1" indent="0">
              <a:buNone/>
            </a:pPr>
            <a:endParaRPr lang="hr-HR" sz="1600" dirty="0"/>
          </a:p>
          <a:p>
            <a:pPr marL="393192" lvl="1" indent="0">
              <a:buNone/>
            </a:pPr>
            <a:endParaRPr lang="hr-HR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96" y="1728797"/>
            <a:ext cx="4514498" cy="33971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01682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Radna okolina - Mikroklimatski uvjeti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A09D2-73D5-4BDA-AB15-757AECDC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60" y="1825625"/>
            <a:ext cx="4301889" cy="40516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vlažnosti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strujanja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zraka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Poslodavac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povoljne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uvjete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ljetnom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zimskom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razdoblju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Prosječno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najviše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osjeća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najugodnije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18 - 22 °C,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50 %,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strujanja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0.2 do 0,3 m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45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Radna okolina -Buka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A09D2-73D5-4BDA-AB15-757AECDC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60" y="1825625"/>
            <a:ext cx="4301889" cy="405164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Neprijatan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zvuk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šteti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organizmu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Štetno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djelovanje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jakosti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frekvenciji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naviknuti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Povećano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djelovanje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buke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očituje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povećanu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razdražljivost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smanjenu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koncentraciju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razdražljivost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Maksimalna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vrijednost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industrijske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buke je 85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uredskim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prostorima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19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Radna okolina -Rasvjeta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A09D2-73D5-4BDA-AB15-757AECDC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60" y="1825625"/>
            <a:ext cx="4301889" cy="405164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Odgovarajuća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rasvjeta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prostorija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točno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opažanje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ispravno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zadaće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očiju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Neodgovarajuća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rasvjeta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povećava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uzrokuje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subjektivne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smetnje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glavobolja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dr.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Najprikladnija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prirodna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rasvjeta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bit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dovoljne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jakosti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ravnomjerno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raspoređena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prostoru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Blještanje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toplinsko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zračenje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izravno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sunčevo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svijetlo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spriječeno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prirodno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svijetlo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dovoljne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jakosti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postavlja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umjetna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rasvjeta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osvijetljenost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luxa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5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Osobna zaštitna sredstva</a:t>
            </a:r>
            <a:endParaRPr lang="en-GB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43931"/>
            <a:ext cx="5715000" cy="3514725"/>
          </a:xfrm>
        </p:spPr>
      </p:pic>
    </p:spTree>
    <p:extLst>
      <p:ext uri="{BB962C8B-B14F-4D97-AF65-F5344CB8AC3E}">
        <p14:creationId xmlns:p14="http://schemas.microsoft.com/office/powerpoint/2010/main" val="1979607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Prva pomoć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70FB3B37-7EA1-47C0-A8BB-2DCD18150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022487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448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5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Prva pomoć</a:t>
            </a:r>
            <a:endParaRPr lang="en-GB" sz="5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5916670-548E-45AD-BF5F-E80C3A5B0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236460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92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Osnovna pravila</a:t>
            </a:r>
          </a:p>
        </p:txBody>
      </p:sp>
      <p:graphicFrame>
        <p:nvGraphicFramePr>
          <p:cNvPr id="7" name="Rezervirano mjesto sadržaja 1">
            <a:extLst>
              <a:ext uri="{FF2B5EF4-FFF2-40B4-BE49-F238E27FC236}">
                <a16:creationId xmlns:a16="http://schemas.microsoft.com/office/drawing/2014/main" id="{B9A2B43B-72D0-4454-B106-72F4DA8EF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744454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8485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pomoć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vi-VN" sz="1700" dirty="0">
                <a:latin typeface="+mj-lt"/>
              </a:rPr>
              <a:t>Radnika u nesvjesnom stanju transportiramo na boku</a:t>
            </a:r>
            <a:endParaRPr lang="hr-HR" sz="1700" dirty="0">
              <a:latin typeface="+mj-lt"/>
            </a:endParaRPr>
          </a:p>
          <a:p>
            <a:endParaRPr lang="vi-VN" sz="1700" dirty="0"/>
          </a:p>
          <a:p>
            <a:endParaRPr lang="vi-VN" sz="1700" dirty="0"/>
          </a:p>
          <a:p>
            <a:endParaRPr lang="en-GB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4BEBE-D5DB-4491-8422-72FDA441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964" y="1432088"/>
            <a:ext cx="3709363" cy="39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46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Prva pomoć</a:t>
            </a:r>
          </a:p>
        </p:txBody>
      </p:sp>
      <p:graphicFrame>
        <p:nvGraphicFramePr>
          <p:cNvPr id="7" name="Rezervirano mjesto sadržaja 1">
            <a:extLst>
              <a:ext uri="{FF2B5EF4-FFF2-40B4-BE49-F238E27FC236}">
                <a16:creationId xmlns:a16="http://schemas.microsoft.com/office/drawing/2014/main" id="{39AE0562-7D0D-4D5F-8BCA-5EF2729A9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677508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357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ZAPAMTITE!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hr-HR" sz="1700" dirty="0"/>
          </a:p>
          <a:p>
            <a:pPr marL="109728" indent="0">
              <a:buNone/>
            </a:pPr>
            <a:endParaRPr lang="hr-HR" sz="1700" dirty="0"/>
          </a:p>
          <a:p>
            <a:pPr marL="109728" indent="0">
              <a:buNone/>
            </a:pPr>
            <a:endParaRPr lang="hr-HR" sz="1700" dirty="0"/>
          </a:p>
          <a:p>
            <a:pPr marL="109728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NISTE SIGURNI ŠTO TREBA UČINITI, BOLJE NEMOJTE UČINITI NIŠTA NEGO BILO ŠTO POGREŠNO!</a:t>
            </a:r>
            <a:endParaRPr lang="hr-H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hr-HR" sz="1700" dirty="0"/>
          </a:p>
          <a:p>
            <a:pPr marL="109728" indent="0">
              <a:buNone/>
            </a:pPr>
            <a:endParaRPr lang="en-US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96" y="1170128"/>
            <a:ext cx="4514498" cy="45144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5262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/>
          <p:cNvSpPr txBox="1"/>
          <p:nvPr/>
        </p:nvSpPr>
        <p:spPr>
          <a:xfrm>
            <a:off x="1143000" y="1376363"/>
            <a:ext cx="6858000" cy="2521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Hvala</a:t>
            </a:r>
            <a:r>
              <a:rPr lang="en-US" sz="61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</a:t>
            </a:r>
            <a:r>
              <a:rPr lang="en-US" sz="61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pažnji</a:t>
            </a:r>
            <a:r>
              <a:rPr lang="en-US" sz="61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14600" y="4479276"/>
            <a:ext cx="4114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2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Posebna pravila</a:t>
            </a:r>
          </a:p>
        </p:txBody>
      </p:sp>
      <p:graphicFrame>
        <p:nvGraphicFramePr>
          <p:cNvPr id="7" name="Rezervirano mjesto sadržaja 1">
            <a:extLst>
              <a:ext uri="{FF2B5EF4-FFF2-40B4-BE49-F238E27FC236}">
                <a16:creationId xmlns:a16="http://schemas.microsoft.com/office/drawing/2014/main" id="{B9A2B43B-72D0-4454-B106-72F4DA8EF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488973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17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Ozljeda na radu</a:t>
            </a:r>
          </a:p>
        </p:txBody>
      </p:sp>
      <p:graphicFrame>
        <p:nvGraphicFramePr>
          <p:cNvPr id="7" name="Rezervirano mjesto sadržaja 1">
            <a:extLst>
              <a:ext uri="{FF2B5EF4-FFF2-40B4-BE49-F238E27FC236}">
                <a16:creationId xmlns:a16="http://schemas.microsoft.com/office/drawing/2014/main" id="{B9A2B43B-72D0-4454-B106-72F4DA8EF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734447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99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Ozljede na radu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32C1098E-BA6B-4339-A5FA-929E3274B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658259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55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Ozljede na radu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32C1098E-BA6B-4339-A5FA-929E3274B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482369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3" descr="Exclamation mark with solid fill">
            <a:extLst>
              <a:ext uri="{FF2B5EF4-FFF2-40B4-BE49-F238E27FC236}">
                <a16:creationId xmlns:a16="http://schemas.microsoft.com/office/drawing/2014/main" id="{3A2A0D9F-66CE-4003-9EE6-C2DE3858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6478" y="4437112"/>
            <a:ext cx="1387356" cy="13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9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Obveze i prava</a:t>
            </a:r>
            <a:endParaRPr lang="en-GB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493CF48-2907-4D2C-B255-EBBCEE1641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600504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12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Izvori opasnosti- vrste</a:t>
            </a:r>
            <a:br>
              <a:rPr lang="en-GB" dirty="0">
                <a:latin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E04AE7C-16B4-4CEC-B247-44ABBAE2FF0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8059867"/>
              </p:ext>
            </p:extLst>
          </p:nvPr>
        </p:nvGraphicFramePr>
        <p:xfrm>
          <a:off x="6286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3754E85-CEDC-493E-8E28-30DB79F110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4936" y="2708919"/>
            <a:ext cx="3382763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3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1414</Words>
  <Application>Microsoft Office PowerPoint</Application>
  <PresentationFormat>On-screen Show (4:3)</PresentationFormat>
  <Paragraphs>208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Theme</vt:lpstr>
      <vt:lpstr>   ZAŠTITA NA RADU</vt:lpstr>
      <vt:lpstr>Općenito o zaštiti na radu</vt:lpstr>
      <vt:lpstr>Osnovna pravila</vt:lpstr>
      <vt:lpstr>Posebna pravila</vt:lpstr>
      <vt:lpstr>Ozljeda na radu</vt:lpstr>
      <vt:lpstr>Ozljede na radu</vt:lpstr>
      <vt:lpstr>Ozljede na radu</vt:lpstr>
      <vt:lpstr>Obveze i prava</vt:lpstr>
      <vt:lpstr>Izvori opasnosti- vrste </vt:lpstr>
      <vt:lpstr>Mehanički izvori opasnosti</vt:lpstr>
      <vt:lpstr>Mehanički izvori opasnosti</vt:lpstr>
      <vt:lpstr>Električna struja</vt:lpstr>
      <vt:lpstr> Električna struja </vt:lpstr>
      <vt:lpstr>Električna struja - ozljeda</vt:lpstr>
      <vt:lpstr>Električna struja - mjere zaštite</vt:lpstr>
      <vt:lpstr>Kretanje pri radu</vt:lpstr>
      <vt:lpstr>Kretanje pri radu</vt:lpstr>
      <vt:lpstr>Kretanje pri radu- ljestve</vt:lpstr>
      <vt:lpstr>Kretanje pri radu- ljestve</vt:lpstr>
      <vt:lpstr>Kretanje pri radu- Rad na visini</vt:lpstr>
      <vt:lpstr>Rad na visini - zaštitna oprema</vt:lpstr>
      <vt:lpstr>Kretanje pri radu-prijenos</vt:lpstr>
      <vt:lpstr>Radna okolina</vt:lpstr>
      <vt:lpstr>Radna okolina - Mikroklimatski uvjeti</vt:lpstr>
      <vt:lpstr>Radna okolina -Buka</vt:lpstr>
      <vt:lpstr>Radna okolina -Rasvjeta</vt:lpstr>
      <vt:lpstr>Osobna zaštitna sredstva</vt:lpstr>
      <vt:lpstr>Prva pomoć</vt:lpstr>
      <vt:lpstr>Prva pomoć</vt:lpstr>
      <vt:lpstr>Prva pomoć</vt:lpstr>
      <vt:lpstr>Prva pomoć</vt:lpstr>
      <vt:lpstr>ZAPAMTITE!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Kucni</dc:creator>
  <cp:lastModifiedBy>I Perkovic</cp:lastModifiedBy>
  <cp:revision>45</cp:revision>
  <dcterms:created xsi:type="dcterms:W3CDTF">2012-12-14T22:29:24Z</dcterms:created>
  <dcterms:modified xsi:type="dcterms:W3CDTF">2021-11-03T09:52:30Z</dcterms:modified>
</cp:coreProperties>
</file>