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sldIdLst>
    <p:sldId id="269" r:id="rId5"/>
    <p:sldId id="256" r:id="rId6"/>
    <p:sldId id="260" r:id="rId7"/>
    <p:sldId id="258" r:id="rId8"/>
    <p:sldId id="259" r:id="rId9"/>
    <p:sldId id="257" r:id="rId10"/>
    <p:sldId id="261" r:id="rId11"/>
    <p:sldId id="270" r:id="rId12"/>
    <p:sldId id="262" r:id="rId13"/>
    <p:sldId id="263" r:id="rId14"/>
    <p:sldId id="264" r:id="rId15"/>
    <p:sldId id="265" r:id="rId16"/>
    <p:sldId id="267" r:id="rId17"/>
    <p:sldId id="268" r:id="rId18"/>
    <p:sldId id="271" r:id="rId19"/>
    <p:sldId id="273" r:id="rId20"/>
    <p:sldId id="272" r:id="rId21"/>
    <p:sldId id="274" r:id="rId22"/>
    <p:sldId id="276" r:id="rId23"/>
    <p:sldId id="275" r:id="rId24"/>
    <p:sldId id="26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1" d="100"/>
          <a:sy n="51" d="100"/>
        </p:scale>
        <p:origin x="92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58C-92C9-4D08-9E86-BF79C938100C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E3A-4EA3-4840-B25F-31A714C3260B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6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58C-92C9-4D08-9E86-BF79C938100C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E3A-4EA3-4840-B25F-31A714C32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796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58C-92C9-4D08-9E86-BF79C938100C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E3A-4EA3-4840-B25F-31A714C32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3611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58C-92C9-4D08-9E86-BF79C938100C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E3A-4EA3-4840-B25F-31A714C3260B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6784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58C-92C9-4D08-9E86-BF79C938100C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E3A-4EA3-4840-B25F-31A714C32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9697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58C-92C9-4D08-9E86-BF79C938100C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E3A-4EA3-4840-B25F-31A714C3260B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9607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58C-92C9-4D08-9E86-BF79C938100C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E3A-4EA3-4840-B25F-31A714C32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815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58C-92C9-4D08-9E86-BF79C938100C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E3A-4EA3-4840-B25F-31A714C32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1529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58C-92C9-4D08-9E86-BF79C938100C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E3A-4EA3-4840-B25F-31A714C32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31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58C-92C9-4D08-9E86-BF79C938100C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E3A-4EA3-4840-B25F-31A714C32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544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58C-92C9-4D08-9E86-BF79C938100C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E3A-4EA3-4840-B25F-31A714C32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164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58C-92C9-4D08-9E86-BF79C938100C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E3A-4EA3-4840-B25F-31A714C32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87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58C-92C9-4D08-9E86-BF79C938100C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E3A-4EA3-4840-B25F-31A714C32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973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58C-92C9-4D08-9E86-BF79C938100C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E3A-4EA3-4840-B25F-31A714C32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780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58C-92C9-4D08-9E86-BF79C938100C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E3A-4EA3-4840-B25F-31A714C32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88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58C-92C9-4D08-9E86-BF79C938100C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E3A-4EA3-4840-B25F-31A714C32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117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58C-92C9-4D08-9E86-BF79C938100C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1E3A-4EA3-4840-B25F-31A714C32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044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231058C-92C9-4D08-9E86-BF79C938100C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271E3A-4EA3-4840-B25F-31A714C32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925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ja/%E3%83%A2%E3%83%B3%E3%83%89%E3%83%AA%E3%82%A2%E3%83%B3-%E8%B5%A4-%E9%9D%92-%E9%BB%84%E8%89%B2-%E6%8A%BD%E8%B1%A1%E5%8C%96-%E3%82%A2%E3%83%BC%E3%83%88-1504681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0646CCC-916D-4860-8EAF-2E65C0787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29664"/>
            <a:ext cx="10905066" cy="35986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577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4B321CC-EF81-4EBE-9758-7F299A654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68" y="643467"/>
            <a:ext cx="6835663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43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8228CA4-A4D3-4A77-A5EC-E72C88B10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89" y="643467"/>
            <a:ext cx="7657821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16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74EC7EE-5669-438A-9ABA-62E134E6A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37" y="643467"/>
            <a:ext cx="4442925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227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9972F898-1CC6-4DA4-BBA5-CF0D765D9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1" y="643467"/>
            <a:ext cx="4721478" cy="5571066"/>
          </a:xfrm>
          <a:prstGeom prst="rect">
            <a:avLst/>
          </a:prstGeom>
        </p:spPr>
      </p:pic>
      <p:pic>
        <p:nvPicPr>
          <p:cNvPr id="3" name="Slika 2" descr="Slika na kojoj se prikazuje fotografija, staklo, stol, bejzbol&#10;&#10;Opis je automatski generiran">
            <a:extLst>
              <a:ext uri="{FF2B5EF4-FFF2-40B4-BE49-F238E27FC236}">
                <a16:creationId xmlns:a16="http://schemas.microsoft.com/office/drawing/2014/main" id="{C9D5E80D-7750-46E5-9EAA-59B84F3AD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687204"/>
            <a:ext cx="5291667" cy="548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55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crtež, praćenje, vlak&#10;&#10;Opis je automatski generiran">
            <a:extLst>
              <a:ext uri="{FF2B5EF4-FFF2-40B4-BE49-F238E27FC236}">
                <a16:creationId xmlns:a16="http://schemas.microsoft.com/office/drawing/2014/main" id="{0F8604A0-7BB2-4430-9095-C0DBDEFE3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31" y="-82249"/>
            <a:ext cx="5126635" cy="672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34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311E2F9-419D-4566-A6AB-BC02539B2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3" y="1239134"/>
            <a:ext cx="8708666" cy="487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14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crtež, zgrada&#10;&#10;Opis je automatski generiran">
            <a:extLst>
              <a:ext uri="{FF2B5EF4-FFF2-40B4-BE49-F238E27FC236}">
                <a16:creationId xmlns:a16="http://schemas.microsoft.com/office/drawing/2014/main" id="{16986F16-54A4-4D94-8CCF-7443839F4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779061"/>
            <a:ext cx="5294716" cy="329987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8A1395B-D8B9-484D-9D3F-6D23D475D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769824"/>
            <a:ext cx="5294715" cy="531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82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03EBBB4D-0027-455D-89E7-43D9B3FE1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6368">
            <a:off x="970281" y="643466"/>
            <a:ext cx="2624663" cy="262466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0B070F8-2D47-42CA-BE77-C3B608713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93" y="907606"/>
            <a:ext cx="3743538" cy="2096381"/>
          </a:xfrm>
          <a:prstGeom prst="rect">
            <a:avLst/>
          </a:prstGeom>
        </p:spPr>
      </p:pic>
      <p:pic>
        <p:nvPicPr>
          <p:cNvPr id="3" name="Slika 2" descr="Slika na kojoj se prikazuje crtež&#10;&#10;Opis je automatski generiran">
            <a:extLst>
              <a:ext uri="{FF2B5EF4-FFF2-40B4-BE49-F238E27FC236}">
                <a16:creationId xmlns:a16="http://schemas.microsoft.com/office/drawing/2014/main" id="{11709CE6-64A9-480B-A9C6-9CA4CA8DF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7550">
            <a:off x="8909662" y="643466"/>
            <a:ext cx="2037972" cy="262466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7688C7F-40BA-49B4-AD57-5D0FE2959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674418"/>
            <a:ext cx="3278292" cy="245555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BB43F0D-9629-41EE-B38B-B964144A5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5306">
            <a:off x="4993255" y="3514734"/>
            <a:ext cx="3710865" cy="264399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D70E614-033E-4FC4-A540-9ABA8BB383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88447">
            <a:off x="9085875" y="3589863"/>
            <a:ext cx="1685545" cy="26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6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5D6EA2-EC20-4C11-81D8-FC113ADEB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10933165" cy="1507067"/>
          </a:xfrm>
        </p:spPr>
        <p:txBody>
          <a:bodyPr/>
          <a:lstStyle/>
          <a:p>
            <a:r>
              <a:rPr lang="hr-HR" dirty="0"/>
              <a:t>Ovo je početak druženja s umjetnicima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1A47E05-58ED-4113-9326-613642ECE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Rezultati rada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0E4E6D22-4C93-454D-8331-B9412C583C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17" y="1270000"/>
            <a:ext cx="4946649" cy="3511862"/>
          </a:xfrm>
        </p:spPr>
      </p:pic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B657F8A-A557-4258-A9AE-D92B86F48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Korelacija matematike i likovne kulture</a:t>
            </a:r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9F580A0D-D5A1-471F-868C-B15AB68F104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58" y="1262063"/>
            <a:ext cx="3748101" cy="3639721"/>
          </a:xfrm>
        </p:spPr>
      </p:pic>
    </p:spTree>
    <p:extLst>
      <p:ext uri="{BB962C8B-B14F-4D97-AF65-F5344CB8AC3E}">
        <p14:creationId xmlns:p14="http://schemas.microsoft.com/office/powerpoint/2010/main" val="1895549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Slika 8" descr="Slika na kojoj se prikazuje na zatvorenom, stol, soba, kuhinja&#10;&#10;Opis je automatski generiran">
            <a:extLst>
              <a:ext uri="{FF2B5EF4-FFF2-40B4-BE49-F238E27FC236}">
                <a16:creationId xmlns:a16="http://schemas.microsoft.com/office/drawing/2014/main" id="{8276F00D-57B7-44BB-ADD3-CB2A69CEA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7" r="-2" b="12137"/>
          <a:stretch/>
        </p:blipFill>
        <p:spPr>
          <a:xfrm>
            <a:off x="321734" y="321733"/>
            <a:ext cx="5674894" cy="3030842"/>
          </a:xfrm>
          <a:prstGeom prst="rect">
            <a:avLst/>
          </a:prstGeom>
        </p:spPr>
      </p:pic>
      <p:pic>
        <p:nvPicPr>
          <p:cNvPr id="5" name="Slika 4" descr="Slika na kojoj se prikazuje raznobojno, soba, zmaj&#10;&#10;Opis je automatski generiran">
            <a:extLst>
              <a:ext uri="{FF2B5EF4-FFF2-40B4-BE49-F238E27FC236}">
                <a16:creationId xmlns:a16="http://schemas.microsoft.com/office/drawing/2014/main" id="{AB113076-3239-4481-A3DF-0FE64E10F8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" r="1" b="19208"/>
          <a:stretch/>
        </p:blipFill>
        <p:spPr>
          <a:xfrm>
            <a:off x="321735" y="3524289"/>
            <a:ext cx="2676579" cy="277651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413772E-BC06-4D80-A571-D85DA00439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6352"/>
          <a:stretch/>
        </p:blipFill>
        <p:spPr>
          <a:xfrm>
            <a:off x="3159553" y="3514855"/>
            <a:ext cx="2837076" cy="278595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F53E6EF-CF28-48E8-88F6-02861F74E2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1" r="-2" b="7638"/>
          <a:stretch/>
        </p:blipFill>
        <p:spPr>
          <a:xfrm>
            <a:off x="6195373" y="321733"/>
            <a:ext cx="5674892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8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2F7222-0DC2-4FC9-823C-DACB1B156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2710" y="628617"/>
            <a:ext cx="3971902" cy="3028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400"/>
              <a:t>Kompozicija sa crvenom, žutom i plavom bojom, to je Mondrian!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9B90BE0-624A-4978-B797-6BD98D8E4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42" r="-2" b="31339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7876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72D67B-8643-40E8-A492-9F088D7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F19F98-A730-4A8F-B853-ABD5DEAC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14B8A5A-BB9B-428C-BE2B-376606AE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1F22D18-49A2-4B82-AD2E-4AB0247B6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C290DE6-E708-4BF5-BD63-6D2C68653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A6AC0FC-762D-4AAC-A1AB-74B69D850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02924C6-A003-40CA-9BE3-28D887154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Nije</a:t>
            </a:r>
            <a:r>
              <a:rPr lang="en-US" sz="4800" dirty="0"/>
              <a:t> </a:t>
            </a:r>
            <a:r>
              <a:rPr lang="en-US" sz="4800" dirty="0" err="1"/>
              <a:t>bilo</a:t>
            </a:r>
            <a:r>
              <a:rPr lang="en-US" sz="4800" dirty="0"/>
              <a:t> </a:t>
            </a:r>
            <a:r>
              <a:rPr lang="en-US" sz="4800" dirty="0" err="1"/>
              <a:t>lako</a:t>
            </a:r>
            <a:endParaRPr lang="en-US" sz="4800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44967EC-4ACF-426E-82B3-E0A6D81C8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2709" y="3843868"/>
            <a:ext cx="2827315" cy="1564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/>
              <a:t>Ali </a:t>
            </a:r>
            <a:r>
              <a:rPr lang="en-US" sz="2100" dirty="0" err="1"/>
              <a:t>uspjeli</a:t>
            </a:r>
            <a:r>
              <a:rPr lang="en-US" sz="2100" dirty="0"/>
              <a:t> </a:t>
            </a:r>
            <a:r>
              <a:rPr lang="en-US" sz="2100" dirty="0" err="1"/>
              <a:t>smo</a:t>
            </a:r>
            <a:endParaRPr lang="en-US" sz="2100" dirty="0"/>
          </a:p>
        </p:txBody>
      </p:sp>
      <p:sp>
        <p:nvSpPr>
          <p:cNvPr id="45" name="Snip Diagonal Corner Rectangle 6">
            <a:extLst>
              <a:ext uri="{FF2B5EF4-FFF2-40B4-BE49-F238E27FC236}">
                <a16:creationId xmlns:a16="http://schemas.microsoft.com/office/drawing/2014/main" id="{676FC733-EAF1-4C6D-AC29-579C41D20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zervirano mjesto sadržaja 7" descr="Slika na kojoj se prikazuje toaletni pribor&#10;&#10;Opis je automatski generiran">
            <a:extLst>
              <a:ext uri="{FF2B5EF4-FFF2-40B4-BE49-F238E27FC236}">
                <a16:creationId xmlns:a16="http://schemas.microsoft.com/office/drawing/2014/main" id="{58EEF985-38B2-4850-A77B-D51AB1781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" r="-2" b="-2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9964BEBC-FE72-4400-9991-686F4BF7E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495E48B-0E1E-41CB-9C49-ACB1430CF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479FB95-DCF3-425D-AA86-CA81B842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F62ACAB-E93D-4E42-ADE6-BF12DEE9C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C760946-4E46-4996-95A1-78B3DAE23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861FA01-8B70-4A47-8A7D-F88659BF9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253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FBA8BA45-D346-4829-AF60-C6BE680F39D5}"/>
              </a:ext>
            </a:extLst>
          </p:cNvPr>
          <p:cNvSpPr/>
          <p:nvPr/>
        </p:nvSpPr>
        <p:spPr>
          <a:xfrm>
            <a:off x="295276" y="1843072"/>
            <a:ext cx="42132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r>
              <a:rPr lang="hr-HR" sz="2400" dirty="0"/>
              <a:t>Korišten dio materijala s YOUTUBE – Škole za život</a:t>
            </a:r>
          </a:p>
          <a:p>
            <a:r>
              <a:rPr lang="hr-HR" sz="2400" dirty="0"/>
              <a:t>Razredna nastava 1. r. - Slikamo kao </a:t>
            </a:r>
            <a:r>
              <a:rPr lang="hr-HR" sz="2400" dirty="0" err="1"/>
              <a:t>Piet</a:t>
            </a:r>
            <a:r>
              <a:rPr lang="hr-HR" sz="2400" dirty="0"/>
              <a:t> Mondrian, Likovna kultura</a:t>
            </a:r>
          </a:p>
          <a:p>
            <a:r>
              <a:rPr lang="hr-HR" sz="2400" dirty="0"/>
              <a:t>Autor: Vesna Stipić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Uredila : Roberta Barić</a:t>
            </a:r>
          </a:p>
          <a:p>
            <a:endParaRPr lang="hr-HR" dirty="0"/>
          </a:p>
        </p:txBody>
      </p:sp>
      <p:pic>
        <p:nvPicPr>
          <p:cNvPr id="4" name="Slika 3" descr="Slika na kojoj se prikazuje zgrada, crtež, prozor&#10;&#10;Opis je automatski generiran">
            <a:extLst>
              <a:ext uri="{FF2B5EF4-FFF2-40B4-BE49-F238E27FC236}">
                <a16:creationId xmlns:a16="http://schemas.microsoft.com/office/drawing/2014/main" id="{1C743B20-3C1E-4F1B-A9C3-C2C6DD0E6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08500" y="104775"/>
            <a:ext cx="768350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33FD5F1-FBC4-4A35-8D1A-86EFA2803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66" y="37684"/>
            <a:ext cx="10687986" cy="68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6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051FA7AE-853F-4918-A39B-0EC165E0DD22}"/>
              </a:ext>
            </a:extLst>
          </p:cNvPr>
          <p:cNvSpPr/>
          <p:nvPr/>
        </p:nvSpPr>
        <p:spPr>
          <a:xfrm>
            <a:off x="420904" y="501134"/>
            <a:ext cx="7436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err="1"/>
              <a:t>Piet</a:t>
            </a:r>
            <a:r>
              <a:rPr lang="hr-HR" sz="2800" dirty="0"/>
              <a:t> Mondrian je nizozemski slikar rođen 1872.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DD0B8544-A551-4A09-BE7B-900C35B84B38}"/>
              </a:ext>
            </a:extLst>
          </p:cNvPr>
          <p:cNvSpPr/>
          <p:nvPr/>
        </p:nvSpPr>
        <p:spPr>
          <a:xfrm>
            <a:off x="404471" y="1272090"/>
            <a:ext cx="10643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Za njegovo  se ime najčešće veže umjetnička grupa De </a:t>
            </a:r>
            <a:r>
              <a:rPr lang="hr-HR" sz="2400" dirty="0" err="1"/>
              <a:t>Stijl</a:t>
            </a:r>
            <a:r>
              <a:rPr lang="hr-HR" sz="2400" dirty="0"/>
              <a:t>, kao i </a:t>
            </a:r>
            <a:r>
              <a:rPr lang="hr-HR" sz="2400" b="1" i="1" dirty="0" err="1"/>
              <a:t>neoplasticizam</a:t>
            </a:r>
            <a:r>
              <a:rPr lang="hr-HR" sz="2400" dirty="0"/>
              <a:t> – novi stil apstraktne umjetnosti. 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E64F6444-EAC8-459D-A662-12A9EF8017E3}"/>
              </a:ext>
            </a:extLst>
          </p:cNvPr>
          <p:cNvSpPr/>
          <p:nvPr/>
        </p:nvSpPr>
        <p:spPr>
          <a:xfrm>
            <a:off x="374492" y="243104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/>
              <a:t>Težili su ka čistoj apstrakciji i univerzalnosti sa svođenjem na osnovne forme i boje. Pojednostavnili su vizualne kompozicije na horizontalne i vertikalne smjerove te su koristili osnovne boje – crvenu, žutu i plavu, kao i bijelu i crnu</a:t>
            </a:r>
            <a:r>
              <a:rPr lang="hr-HR" dirty="0"/>
              <a:t>.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E92163EE-5F56-4EB8-B88A-3BF7FE8A6761}"/>
              </a:ext>
            </a:extLst>
          </p:cNvPr>
          <p:cNvSpPr/>
          <p:nvPr/>
        </p:nvSpPr>
        <p:spPr>
          <a:xfrm>
            <a:off x="420904" y="4730912"/>
            <a:ext cx="5988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i="1" dirty="0" err="1"/>
              <a:t>Piet</a:t>
            </a:r>
            <a:r>
              <a:rPr lang="hr-HR" sz="2400" i="1" dirty="0"/>
              <a:t> Mondrian je umro 1. veljače 1944. godine</a:t>
            </a:r>
            <a:r>
              <a:rPr lang="hr-HR" sz="2400" dirty="0"/>
              <a:t>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F10B76F-9F38-42B3-9B98-C14375E38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192" y="2258008"/>
            <a:ext cx="4478034" cy="438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CF2F8DE-8C18-4ED0-9754-074B2D106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81641"/>
            <a:ext cx="5294716" cy="529471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E9D54AB-9D80-45E9-AC09-95827390A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761" y="643467"/>
            <a:ext cx="484682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0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1EE9B6-CF42-475A-935C-7D9772DC9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640081"/>
            <a:ext cx="3494341" cy="3793488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900"/>
              <a:t>Gotovo da na svijetu ne postoji osoba koja nije jednom u životu vidjela njegovu čuvenu ‘Kompoziciju sa crvenom, žutom i plavom bojom’.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8C38A47-A0D4-4BC9-809A-6C07C3F5E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5546044" y="1483568"/>
            <a:ext cx="5796253" cy="43471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8667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7C61081-A789-4635-BB1C-113C90149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80023"/>
            <a:ext cx="8882405" cy="66618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42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1EC2542-F657-48C8-A203-6DFBDCE1F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234355"/>
            <a:ext cx="10905066" cy="43892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87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158ED92-0B0C-4613-8D5E-9C5A39DBA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77" y="417403"/>
            <a:ext cx="3592455" cy="475162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AEE13C4-28B7-47AF-A80D-07A26911C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455" y="2029310"/>
            <a:ext cx="4547046" cy="432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83654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1626AF87414246860A5E033A2B4772" ma:contentTypeVersion="13" ma:contentTypeDescription="Create a new document." ma:contentTypeScope="" ma:versionID="2e450aeba17fadc4d68a97bce7ea5b18">
  <xsd:schema xmlns:xsd="http://www.w3.org/2001/XMLSchema" xmlns:xs="http://www.w3.org/2001/XMLSchema" xmlns:p="http://schemas.microsoft.com/office/2006/metadata/properties" xmlns:ns3="6a80b104-2509-4c48-bb64-280f53e18fec" xmlns:ns4="694b0987-4be9-477a-8550-a9e2532ec0d2" targetNamespace="http://schemas.microsoft.com/office/2006/metadata/properties" ma:root="true" ma:fieldsID="b4a550843a9a8f11a7001314354e2649" ns3:_="" ns4:_="">
    <xsd:import namespace="6a80b104-2509-4c48-bb64-280f53e18fec"/>
    <xsd:import namespace="694b0987-4be9-477a-8550-a9e2532ec0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0b104-2509-4c48-bb64-280f53e18f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4b0987-4be9-477a-8550-a9e2532ec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D3D694-4E9A-4B3C-AD95-E146F09E59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43C524-EBF9-4598-A3F8-F93C1A28D2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80b104-2509-4c48-bb64-280f53e18fec"/>
    <ds:schemaRef ds:uri="694b0987-4be9-477a-8550-a9e2532ec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5D95B3-A0CC-490B-8CAF-E5BBF2631D51}">
  <ds:schemaRefs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694b0987-4be9-477a-8550-a9e2532ec0d2"/>
    <ds:schemaRef ds:uri="6a80b104-2509-4c48-bb64-280f53e18fe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169</Words>
  <Application>Microsoft Office PowerPoint</Application>
  <PresentationFormat>Široki zaslon</PresentationFormat>
  <Paragraphs>19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4" baseType="lpstr">
      <vt:lpstr>Century Gothic</vt:lpstr>
      <vt:lpstr>Wingdings 3</vt:lpstr>
      <vt:lpstr>Isječak</vt:lpstr>
      <vt:lpstr>PowerPoint prezentacija</vt:lpstr>
      <vt:lpstr>Kompozicija sa crvenom, žutom i plavom bojom, to je Mondrian!</vt:lpstr>
      <vt:lpstr>PowerPoint prezentacija</vt:lpstr>
      <vt:lpstr>PowerPoint prezentacija</vt:lpstr>
      <vt:lpstr>PowerPoint prezentacija</vt:lpstr>
      <vt:lpstr>Gotovo da na svijetu ne postoji osoba koja nije jednom u životu vidjela njegovu čuvenu ‘Kompoziciju sa crvenom, žutom i plavom bojom’.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Ovo je početak druženja s umjetnicima</vt:lpstr>
      <vt:lpstr>PowerPoint prezentacija</vt:lpstr>
      <vt:lpstr>Nije bilo lako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ROBERTA BARIĆ</dc:creator>
  <cp:lastModifiedBy>ROBERTA BARIĆ</cp:lastModifiedBy>
  <cp:revision>2</cp:revision>
  <dcterms:created xsi:type="dcterms:W3CDTF">2020-10-01T15:41:33Z</dcterms:created>
  <dcterms:modified xsi:type="dcterms:W3CDTF">2020-10-01T15:49:43Z</dcterms:modified>
</cp:coreProperties>
</file>